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240000" cy="8572500"/>
  <p:notesSz cx="6858000" cy="9144000"/>
  <p:defaultTextStyle>
    <a:defPPr>
      <a:defRPr lang="es-VE"/>
    </a:defPPr>
    <a:lvl1pPr marL="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1pPr>
    <a:lvl2pPr marL="571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2pPr>
    <a:lvl3pPr marL="1143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3pPr>
    <a:lvl4pPr marL="1714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4pPr>
    <a:lvl5pPr marL="2286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5pPr>
    <a:lvl6pPr marL="2857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6pPr>
    <a:lvl7pPr marL="3429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7pPr>
    <a:lvl8pPr marL="40005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8pPr>
    <a:lvl9pPr marL="4572000" algn="l" defTabSz="1143000" rtl="0" eaLnBrk="1" latinLnBrk="0" hangingPunct="1">
      <a:defRPr sz="22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0" userDrawn="1">
          <p15:clr>
            <a:srgbClr val="A4A3A4"/>
          </p15:clr>
        </p15:guide>
        <p15:guide id="2" pos="48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64" autoAdjust="0"/>
  </p:normalViewPr>
  <p:slideViewPr>
    <p:cSldViewPr snapToGrid="0" showGuides="1">
      <p:cViewPr varScale="1">
        <p:scale>
          <a:sx n="38" d="100"/>
          <a:sy n="38" d="100"/>
        </p:scale>
        <p:origin x="78" y="588"/>
      </p:cViewPr>
      <p:guideLst>
        <p:guide orient="horz" pos="2700"/>
        <p:guide pos="48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69226-1E82-418B-99ED-946B8B6E3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000" y="1402954"/>
            <a:ext cx="11430000" cy="2984500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260963-4B57-4242-99C9-A782816FD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5000" y="4502547"/>
            <a:ext cx="11430000" cy="206970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500" indent="0" algn="ctr">
              <a:buNone/>
              <a:defRPr sz="2500"/>
            </a:lvl2pPr>
            <a:lvl3pPr marL="1143000" indent="0" algn="ctr">
              <a:buNone/>
              <a:defRPr sz="2250"/>
            </a:lvl3pPr>
            <a:lvl4pPr marL="1714500" indent="0" algn="ctr">
              <a:buNone/>
              <a:defRPr sz="2000"/>
            </a:lvl4pPr>
            <a:lvl5pPr marL="2286000" indent="0" algn="ctr">
              <a:buNone/>
              <a:defRPr sz="2000"/>
            </a:lvl5pPr>
            <a:lvl6pPr marL="2857500" indent="0" algn="ctr">
              <a:buNone/>
              <a:defRPr sz="2000"/>
            </a:lvl6pPr>
            <a:lvl7pPr marL="3429000" indent="0" algn="ctr">
              <a:buNone/>
              <a:defRPr sz="2000"/>
            </a:lvl7pPr>
            <a:lvl8pPr marL="4000500" indent="0" algn="ctr">
              <a:buNone/>
              <a:defRPr sz="2000"/>
            </a:lvl8pPr>
            <a:lvl9pPr marL="45720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8BBC91-EC3D-4951-B76D-7F9570A1F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16E5E0-743E-4E03-A06A-1403316AF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3FF503-1845-4731-92D1-23A0ED9F7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07042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8065B4-9E33-4801-88F6-41FBE788D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153BBAA-285A-4605-858E-340A9CB45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47F5E2-5AEA-4A8F-A0CE-D2FF39AF3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94868A-96D6-44ED-9825-48C4DA863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B159FA-EBC2-44D8-97F5-98231AFA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2048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05B5DB4-11BC-480E-87DE-5066C4F593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906125" y="456406"/>
            <a:ext cx="3286125" cy="726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835F9F-E3D8-4EB1-8813-43BDD38BE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47750" y="456406"/>
            <a:ext cx="9667875" cy="726479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1227DA-BAD5-4723-9ABC-496B20589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34C5EA-A3B5-45B0-A501-95270C04A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1C4C8C-96B1-4D76-91D9-F9F3171D7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118843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E7F31E-BC58-4F78-A15B-60648FA64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9EFD65-A61C-421E-806E-F69B279EC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E800D9-29AF-4A3B-AFB8-5C8186F0A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DFE01F-9F68-432D-8838-0E3A904DB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2AD224-005D-4C59-8C3B-C7A9CC974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48608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F445B9-BFFC-4B87-A4D4-7F4C54621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813" y="2137173"/>
            <a:ext cx="13144500" cy="3565921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48C9C8-5C58-4EE8-9270-B321E6A1C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9813" y="5736829"/>
            <a:ext cx="13144500" cy="1875234"/>
          </a:xfrm>
        </p:spPr>
        <p:txBody>
          <a:bodyPr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57150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14300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3pPr>
            <a:lvl4pPr marL="1714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286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2857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429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000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4572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F6CEA8-3436-4448-BFDA-53459D465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2FCC9B-DBB8-4D25-AB5E-DC223DC8D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5507FB-3871-4C44-8431-27B32C8DC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37227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CA6F74-9607-41BE-8995-0C302396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AA2BF3-4E80-4B1D-9F54-8BF02FD4F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7750" y="2282031"/>
            <a:ext cx="6477000" cy="54391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195BA3-2CE2-497F-B9D6-1FFEE9D77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15250" y="2282031"/>
            <a:ext cx="6477000" cy="54391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7382F9-E0B5-4B78-A4FB-413B066E2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906D4A-AA7E-485E-B345-5865EF22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A260A3-AA00-4950-B784-726205A86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716675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D441C8-EA3E-442B-A296-EBAFD3F7F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735" y="456407"/>
            <a:ext cx="13144500" cy="165695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AE9571-5B55-4AE0-8C9E-55983FBAD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9736" y="2101454"/>
            <a:ext cx="6447234" cy="102989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8A3DD8B-DCA6-4CB8-942B-D0E045261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9736" y="3131344"/>
            <a:ext cx="6447234" cy="460573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BC1B9BF-A022-4DA1-9222-79A1CE01D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715250" y="2101454"/>
            <a:ext cx="6478985" cy="102989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6C1D3C0-CD44-40FE-B132-77322C0E21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15250" y="3131344"/>
            <a:ext cx="6478985" cy="460573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83B84B6-C077-4814-970E-815674312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528BD2A-580F-469D-A9FF-5C2E8469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29F3237-BB6E-41F8-A081-BF6CCFC1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1861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0508A1-161C-4765-B6E1-95C9159C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B8E3301-110F-42FC-AF85-14D9179E3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E5A5FA-3B36-406A-9268-793AB6FB8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8DDD88D-926B-4E6D-A02D-DD4C16819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66021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0254009-1859-4BA0-BE93-80971DC2F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6F89414-9608-4A14-84E4-51CB0FAD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6603A81-5C3F-4865-894B-C624668A1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7162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98641E-639B-4B5B-99AA-6EB8CFB7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736" y="571500"/>
            <a:ext cx="4915296" cy="200025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1C64DB-6E1E-4D71-A5E7-A3297AE11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8985" y="1234282"/>
            <a:ext cx="7715250" cy="6092031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0672E0-E381-4C64-9084-A24ED9BA1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9736" y="2571750"/>
            <a:ext cx="4915296" cy="4764485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91C9ED-02CD-4007-8CA7-324F84A28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1DE6E7-BB74-4645-8045-07C51A0A9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2DEDDC-53F7-43E8-9321-ACA9991A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93640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BAA419-07DC-4509-A2F9-D0E5127AE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736" y="571500"/>
            <a:ext cx="4915296" cy="200025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87EF87-997B-4B46-B11D-04F5E5B3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78985" y="1234282"/>
            <a:ext cx="7715250" cy="6092031"/>
          </a:xfrm>
        </p:spPr>
        <p:txBody>
          <a:bodyPr/>
          <a:lstStyle>
            <a:lvl1pPr marL="0" indent="0">
              <a:buNone/>
              <a:defRPr sz="4000"/>
            </a:lvl1pPr>
            <a:lvl2pPr marL="571500" indent="0">
              <a:buNone/>
              <a:defRPr sz="3500"/>
            </a:lvl2pPr>
            <a:lvl3pPr marL="1143000" indent="0">
              <a:buNone/>
              <a:defRPr sz="3000"/>
            </a:lvl3pPr>
            <a:lvl4pPr marL="1714500" indent="0">
              <a:buNone/>
              <a:defRPr sz="2500"/>
            </a:lvl4pPr>
            <a:lvl5pPr marL="2286000" indent="0">
              <a:buNone/>
              <a:defRPr sz="2500"/>
            </a:lvl5pPr>
            <a:lvl6pPr marL="2857500" indent="0">
              <a:buNone/>
              <a:defRPr sz="2500"/>
            </a:lvl6pPr>
            <a:lvl7pPr marL="3429000" indent="0">
              <a:buNone/>
              <a:defRPr sz="2500"/>
            </a:lvl7pPr>
            <a:lvl8pPr marL="4000500" indent="0">
              <a:buNone/>
              <a:defRPr sz="2500"/>
            </a:lvl8pPr>
            <a:lvl9pPr marL="4572000" indent="0">
              <a:buNone/>
              <a:defRPr sz="2500"/>
            </a:lvl9pPr>
          </a:lstStyle>
          <a:p>
            <a:endParaRPr lang="es-V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C258510-FF63-4E9D-9CF0-E29221D58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9736" y="2571750"/>
            <a:ext cx="4915296" cy="4764485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A6216C-9C68-4F20-8BB1-DB9189F66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42AC220-DF64-4DC2-872E-23209FEBF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50E24AD-6023-4DB8-992D-618E866EB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734464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381CFD0-3EED-43DE-8DE8-AEBE67C2E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750" y="456407"/>
            <a:ext cx="13144500" cy="1656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D230EF-F3F3-4D40-B273-D777D0D20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7750" y="2282031"/>
            <a:ext cx="13144500" cy="5439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F5C34E-73FC-4A92-AA6D-EC68238BF8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47750" y="7945438"/>
            <a:ext cx="3429000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C8FFC-92B4-4DA2-8262-94BAA2638C30}" type="datetimeFigureOut">
              <a:rPr lang="es-VE" smtClean="0"/>
              <a:t>08/04/2021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55DA8E-7D16-47BE-AD31-5798548967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48250" y="7945438"/>
            <a:ext cx="5143500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F8731D-475D-4675-A437-8E341079B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3250" y="7945438"/>
            <a:ext cx="3429000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DF268-5B01-480B-A59A-E2F09E68507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01517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61DF98C-A6D6-49EF-8B1F-2AA4DCCEDE5B}"/>
              </a:ext>
            </a:extLst>
          </p:cNvPr>
          <p:cNvSpPr/>
          <p:nvPr/>
        </p:nvSpPr>
        <p:spPr>
          <a:xfrm>
            <a:off x="0" y="0"/>
            <a:ext cx="15240000" cy="857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E93785E-B46E-4A52-8BC8-251C0D308938}"/>
              </a:ext>
            </a:extLst>
          </p:cNvPr>
          <p:cNvSpPr txBox="1"/>
          <p:nvPr/>
        </p:nvSpPr>
        <p:spPr>
          <a:xfrm>
            <a:off x="0" y="7724244"/>
            <a:ext cx="15240000" cy="837904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72000" rIns="72000" bIns="72000" rtlCol="0" anchor="ctr" anchorCtr="0">
            <a:spAutoFit/>
          </a:bodyPr>
          <a:lstStyle/>
          <a:p>
            <a:r>
              <a:rPr lang="es-VE" dirty="0">
                <a:latin typeface="Arial Black" panose="020B0A04020102020204" pitchFamily="34" charset="0"/>
              </a:rPr>
              <a:t>Al día siguiente del día de descanso, María Magdalena, Salomé y María la madre de Santiago, compraron especias aromáticas para ungir el cuerpo de Jesús.</a:t>
            </a:r>
            <a:r>
              <a:rPr lang="es-VE" dirty="0">
                <a:latin typeface="Arial" panose="020B0604020202020204" pitchFamily="34" charset="0"/>
                <a:cs typeface="Arial" panose="020B0604020202020204" pitchFamily="34" charset="0"/>
              </a:rPr>
              <a:t> (Marcos 16:1, RV1960)</a:t>
            </a:r>
          </a:p>
        </p:txBody>
      </p:sp>
    </p:spTree>
    <p:extLst>
      <p:ext uri="{BB962C8B-B14F-4D97-AF65-F5344CB8AC3E}">
        <p14:creationId xmlns:p14="http://schemas.microsoft.com/office/powerpoint/2010/main" val="9563785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35</Words>
  <Application>Microsoft Office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Lau</dc:creator>
  <cp:lastModifiedBy>Francisco Lau</cp:lastModifiedBy>
  <cp:revision>7</cp:revision>
  <dcterms:created xsi:type="dcterms:W3CDTF">2021-04-08T04:06:42Z</dcterms:created>
  <dcterms:modified xsi:type="dcterms:W3CDTF">2021-04-08T14:27:36Z</dcterms:modified>
</cp:coreProperties>
</file>