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5240000" cy="8572500"/>
  <p:notesSz cx="6858000" cy="9144000"/>
  <p:defaultTextStyle>
    <a:defPPr>
      <a:defRPr lang="es-VE"/>
    </a:defPPr>
    <a:lvl1pPr marL="0" algn="l" defTabSz="1143000" rtl="0" eaLnBrk="1" latinLnBrk="0" hangingPunct="1">
      <a:defRPr sz="2250" kern="1200">
        <a:solidFill>
          <a:schemeClr val="tx1"/>
        </a:solidFill>
        <a:latin typeface="+mn-lt"/>
        <a:ea typeface="+mn-ea"/>
        <a:cs typeface="+mn-cs"/>
      </a:defRPr>
    </a:lvl1pPr>
    <a:lvl2pPr marL="571500" algn="l" defTabSz="1143000" rtl="0" eaLnBrk="1" latinLnBrk="0" hangingPunct="1">
      <a:defRPr sz="2250" kern="1200">
        <a:solidFill>
          <a:schemeClr val="tx1"/>
        </a:solidFill>
        <a:latin typeface="+mn-lt"/>
        <a:ea typeface="+mn-ea"/>
        <a:cs typeface="+mn-cs"/>
      </a:defRPr>
    </a:lvl2pPr>
    <a:lvl3pPr marL="1143000" algn="l" defTabSz="1143000" rtl="0" eaLnBrk="1" latinLnBrk="0" hangingPunct="1">
      <a:defRPr sz="2250" kern="1200">
        <a:solidFill>
          <a:schemeClr val="tx1"/>
        </a:solidFill>
        <a:latin typeface="+mn-lt"/>
        <a:ea typeface="+mn-ea"/>
        <a:cs typeface="+mn-cs"/>
      </a:defRPr>
    </a:lvl3pPr>
    <a:lvl4pPr marL="1714500" algn="l" defTabSz="1143000" rtl="0" eaLnBrk="1" latinLnBrk="0" hangingPunct="1">
      <a:defRPr sz="2250" kern="1200">
        <a:solidFill>
          <a:schemeClr val="tx1"/>
        </a:solidFill>
        <a:latin typeface="+mn-lt"/>
        <a:ea typeface="+mn-ea"/>
        <a:cs typeface="+mn-cs"/>
      </a:defRPr>
    </a:lvl4pPr>
    <a:lvl5pPr marL="2286000" algn="l" defTabSz="1143000" rtl="0" eaLnBrk="1" latinLnBrk="0" hangingPunct="1">
      <a:defRPr sz="2250" kern="1200">
        <a:solidFill>
          <a:schemeClr val="tx1"/>
        </a:solidFill>
        <a:latin typeface="+mn-lt"/>
        <a:ea typeface="+mn-ea"/>
        <a:cs typeface="+mn-cs"/>
      </a:defRPr>
    </a:lvl5pPr>
    <a:lvl6pPr marL="2857500" algn="l" defTabSz="1143000" rtl="0" eaLnBrk="1" latinLnBrk="0" hangingPunct="1">
      <a:defRPr sz="2250" kern="1200">
        <a:solidFill>
          <a:schemeClr val="tx1"/>
        </a:solidFill>
        <a:latin typeface="+mn-lt"/>
        <a:ea typeface="+mn-ea"/>
        <a:cs typeface="+mn-cs"/>
      </a:defRPr>
    </a:lvl6pPr>
    <a:lvl7pPr marL="3429000" algn="l" defTabSz="1143000" rtl="0" eaLnBrk="1" latinLnBrk="0" hangingPunct="1">
      <a:defRPr sz="2250" kern="1200">
        <a:solidFill>
          <a:schemeClr val="tx1"/>
        </a:solidFill>
        <a:latin typeface="+mn-lt"/>
        <a:ea typeface="+mn-ea"/>
        <a:cs typeface="+mn-cs"/>
      </a:defRPr>
    </a:lvl7pPr>
    <a:lvl8pPr marL="4000500" algn="l" defTabSz="1143000" rtl="0" eaLnBrk="1" latinLnBrk="0" hangingPunct="1">
      <a:defRPr sz="2250" kern="1200">
        <a:solidFill>
          <a:schemeClr val="tx1"/>
        </a:solidFill>
        <a:latin typeface="+mn-lt"/>
        <a:ea typeface="+mn-ea"/>
        <a:cs typeface="+mn-cs"/>
      </a:defRPr>
    </a:lvl8pPr>
    <a:lvl9pPr marL="4572000" algn="l" defTabSz="1143000" rtl="0" eaLnBrk="1" latinLnBrk="0" hangingPunct="1">
      <a:defRPr sz="22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00" userDrawn="1">
          <p15:clr>
            <a:srgbClr val="A4A3A4"/>
          </p15:clr>
        </p15:guide>
        <p15:guide id="2" pos="480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143" autoAdjust="0"/>
    <p:restoredTop sz="94464" autoAdjust="0"/>
  </p:normalViewPr>
  <p:slideViewPr>
    <p:cSldViewPr snapToGrid="0" showGuides="1">
      <p:cViewPr varScale="1">
        <p:scale>
          <a:sx n="57" d="100"/>
          <a:sy n="57" d="100"/>
        </p:scale>
        <p:origin x="174" y="84"/>
      </p:cViewPr>
      <p:guideLst>
        <p:guide orient="horz" pos="2700"/>
        <p:guide pos="48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869226-1E82-418B-99ED-946B8B6E3A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05000" y="1402954"/>
            <a:ext cx="11430000" cy="2984500"/>
          </a:xfrm>
        </p:spPr>
        <p:txBody>
          <a:bodyPr anchor="b"/>
          <a:lstStyle>
            <a:lvl1pPr algn="ctr">
              <a:defRPr sz="7500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2260963-4B57-4242-99C9-A782816FD1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5000" y="4502547"/>
            <a:ext cx="11430000" cy="2069703"/>
          </a:xfrm>
        </p:spPr>
        <p:txBody>
          <a:bodyPr/>
          <a:lstStyle>
            <a:lvl1pPr marL="0" indent="0" algn="ctr">
              <a:buNone/>
              <a:defRPr sz="3000"/>
            </a:lvl1pPr>
            <a:lvl2pPr marL="571500" indent="0" algn="ctr">
              <a:buNone/>
              <a:defRPr sz="2500"/>
            </a:lvl2pPr>
            <a:lvl3pPr marL="1143000" indent="0" algn="ctr">
              <a:buNone/>
              <a:defRPr sz="2250"/>
            </a:lvl3pPr>
            <a:lvl4pPr marL="1714500" indent="0" algn="ctr">
              <a:buNone/>
              <a:defRPr sz="2000"/>
            </a:lvl4pPr>
            <a:lvl5pPr marL="2286000" indent="0" algn="ctr">
              <a:buNone/>
              <a:defRPr sz="2000"/>
            </a:lvl5pPr>
            <a:lvl6pPr marL="2857500" indent="0" algn="ctr">
              <a:buNone/>
              <a:defRPr sz="2000"/>
            </a:lvl6pPr>
            <a:lvl7pPr marL="3429000" indent="0" algn="ctr">
              <a:buNone/>
              <a:defRPr sz="2000"/>
            </a:lvl7pPr>
            <a:lvl8pPr marL="4000500" indent="0" algn="ctr">
              <a:buNone/>
              <a:defRPr sz="2000"/>
            </a:lvl8pPr>
            <a:lvl9pPr marL="45720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s-V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C8BBC91-EC3D-4951-B76D-7F9570A1F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C8FFC-92B4-4DA2-8262-94BAA2638C30}" type="datetimeFigureOut">
              <a:rPr lang="es-VE" smtClean="0"/>
              <a:t>25/04/2021</a:t>
            </a:fld>
            <a:endParaRPr lang="es-V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A16E5E0-743E-4E03-A06A-1403316AF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93FF503-1845-4731-92D1-23A0ED9F7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F268-5B01-480B-A59A-E2F09E68507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070427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8065B4-9E33-4801-88F6-41FBE788D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153BBAA-285A-4605-858E-340A9CB45E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47F5E2-5AEA-4A8F-A0CE-D2FF39AF3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C8FFC-92B4-4DA2-8262-94BAA2638C30}" type="datetimeFigureOut">
              <a:rPr lang="es-VE" smtClean="0"/>
              <a:t>25/04/2021</a:t>
            </a:fld>
            <a:endParaRPr lang="es-V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394868A-96D6-44ED-9825-48C4DA863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1B159FA-EBC2-44D8-97F5-98231AFA6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F268-5B01-480B-A59A-E2F09E68507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820480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05B5DB4-11BC-480E-87DE-5066C4F593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0906125" y="456406"/>
            <a:ext cx="3286125" cy="72647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B835F9F-E3D8-4EB1-8813-43BDD38BE2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47750" y="456406"/>
            <a:ext cx="9667875" cy="726479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F1227DA-BAD5-4723-9ABC-496B20589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C8FFC-92B4-4DA2-8262-94BAA2638C30}" type="datetimeFigureOut">
              <a:rPr lang="es-VE" smtClean="0"/>
              <a:t>25/04/2021</a:t>
            </a:fld>
            <a:endParaRPr lang="es-V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234C5EA-A3B5-45B0-A501-95270C04A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C1C4C8C-96B1-4D76-91D9-F9F3171D7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F268-5B01-480B-A59A-E2F09E68507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118843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E7F31E-BC58-4F78-A15B-60648FA64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9EFD65-A61C-421E-806E-F69B279ECF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3E800D9-29AF-4A3B-AFB8-5C8186F0A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C8FFC-92B4-4DA2-8262-94BAA2638C30}" type="datetimeFigureOut">
              <a:rPr lang="es-VE" smtClean="0"/>
              <a:t>25/04/2021</a:t>
            </a:fld>
            <a:endParaRPr lang="es-V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DFE01F-9F68-432D-8838-0E3A904DB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12AD224-005D-4C59-8C3B-C7A9CC974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F268-5B01-480B-A59A-E2F09E68507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948608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F445B9-BFFC-4B87-A4D4-7F4C54621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9813" y="2137173"/>
            <a:ext cx="13144500" cy="3565921"/>
          </a:xfrm>
        </p:spPr>
        <p:txBody>
          <a:bodyPr anchor="b"/>
          <a:lstStyle>
            <a:lvl1pPr>
              <a:defRPr sz="7500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848C9C8-5C58-4EE8-9270-B321E6A1C7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9813" y="5736829"/>
            <a:ext cx="13144500" cy="1875234"/>
          </a:xfrm>
        </p:spPr>
        <p:txBody>
          <a:bodyPr/>
          <a:lstStyle>
            <a:lvl1pPr marL="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1pPr>
            <a:lvl2pPr marL="57150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143000" indent="0">
              <a:buNone/>
              <a:defRPr sz="2250">
                <a:solidFill>
                  <a:schemeClr val="tx1">
                    <a:tint val="75000"/>
                  </a:schemeClr>
                </a:solidFill>
              </a:defRPr>
            </a:lvl3pPr>
            <a:lvl4pPr marL="17145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2860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28575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4290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0005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45720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BF6CEA8-3436-4448-BFDA-53459D465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C8FFC-92B4-4DA2-8262-94BAA2638C30}" type="datetimeFigureOut">
              <a:rPr lang="es-VE" smtClean="0"/>
              <a:t>25/04/2021</a:t>
            </a:fld>
            <a:endParaRPr lang="es-V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52FCC9B-DBB8-4D25-AB5E-DC223DC8D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F5507FB-3871-4C44-8431-27B32C8DC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F268-5B01-480B-A59A-E2F09E68507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372278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CA6F74-9607-41BE-8995-0C3023962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1AA2BF3-4E80-4B1D-9F54-8BF02FD4FE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7750" y="2282031"/>
            <a:ext cx="6477000" cy="54391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1195BA3-2CE2-497F-B9D6-1FFEE9D777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15250" y="2282031"/>
            <a:ext cx="6477000" cy="54391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67382F9-E0B5-4B78-A4FB-413B066E2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C8FFC-92B4-4DA2-8262-94BAA2638C30}" type="datetimeFigureOut">
              <a:rPr lang="es-VE" smtClean="0"/>
              <a:t>25/04/2021</a:t>
            </a:fld>
            <a:endParaRPr lang="es-V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7906D4A-AA7E-485E-B345-5865EF227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5A260A3-AA00-4950-B784-726205A86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F268-5B01-480B-A59A-E2F09E68507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716675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D441C8-EA3E-442B-A296-EBAFD3F7F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9735" y="456407"/>
            <a:ext cx="13144500" cy="165695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5AE9571-5B55-4AE0-8C9E-55983FBAD9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49736" y="2101454"/>
            <a:ext cx="6447234" cy="1029890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500" indent="0">
              <a:buNone/>
              <a:defRPr sz="2500" b="1"/>
            </a:lvl2pPr>
            <a:lvl3pPr marL="1143000" indent="0">
              <a:buNone/>
              <a:defRPr sz="2250" b="1"/>
            </a:lvl3pPr>
            <a:lvl4pPr marL="1714500" indent="0">
              <a:buNone/>
              <a:defRPr sz="2000" b="1"/>
            </a:lvl4pPr>
            <a:lvl5pPr marL="2286000" indent="0">
              <a:buNone/>
              <a:defRPr sz="2000" b="1"/>
            </a:lvl5pPr>
            <a:lvl6pPr marL="2857500" indent="0">
              <a:buNone/>
              <a:defRPr sz="2000" b="1"/>
            </a:lvl6pPr>
            <a:lvl7pPr marL="3429000" indent="0">
              <a:buNone/>
              <a:defRPr sz="2000" b="1"/>
            </a:lvl7pPr>
            <a:lvl8pPr marL="4000500" indent="0">
              <a:buNone/>
              <a:defRPr sz="2000" b="1"/>
            </a:lvl8pPr>
            <a:lvl9pPr marL="4572000" indent="0">
              <a:buNone/>
              <a:defRPr sz="20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8A3DD8B-DCA6-4CB8-942B-D0E0452618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49736" y="3131344"/>
            <a:ext cx="6447234" cy="460573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BC1B9BF-A022-4DA1-9222-79A1CE01D1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715250" y="2101454"/>
            <a:ext cx="6478985" cy="1029890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500" indent="0">
              <a:buNone/>
              <a:defRPr sz="2500" b="1"/>
            </a:lvl2pPr>
            <a:lvl3pPr marL="1143000" indent="0">
              <a:buNone/>
              <a:defRPr sz="2250" b="1"/>
            </a:lvl3pPr>
            <a:lvl4pPr marL="1714500" indent="0">
              <a:buNone/>
              <a:defRPr sz="2000" b="1"/>
            </a:lvl4pPr>
            <a:lvl5pPr marL="2286000" indent="0">
              <a:buNone/>
              <a:defRPr sz="2000" b="1"/>
            </a:lvl5pPr>
            <a:lvl6pPr marL="2857500" indent="0">
              <a:buNone/>
              <a:defRPr sz="2000" b="1"/>
            </a:lvl6pPr>
            <a:lvl7pPr marL="3429000" indent="0">
              <a:buNone/>
              <a:defRPr sz="2000" b="1"/>
            </a:lvl7pPr>
            <a:lvl8pPr marL="4000500" indent="0">
              <a:buNone/>
              <a:defRPr sz="2000" b="1"/>
            </a:lvl8pPr>
            <a:lvl9pPr marL="4572000" indent="0">
              <a:buNone/>
              <a:defRPr sz="20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6C1D3C0-CD44-40FE-B132-77322C0E21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715250" y="3131344"/>
            <a:ext cx="6478985" cy="460573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83B84B6-C077-4814-970E-815674312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C8FFC-92B4-4DA2-8262-94BAA2638C30}" type="datetimeFigureOut">
              <a:rPr lang="es-VE" smtClean="0"/>
              <a:t>25/04/2021</a:t>
            </a:fld>
            <a:endParaRPr lang="es-VE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528BD2A-580F-469D-A9FF-5C2E84696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29F3237-BB6E-41F8-A081-BF6CCFC1E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F268-5B01-480B-A59A-E2F09E68507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31861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0508A1-161C-4765-B6E1-95C9159CB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B8E3301-110F-42FC-AF85-14D9179E3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C8FFC-92B4-4DA2-8262-94BAA2638C30}" type="datetimeFigureOut">
              <a:rPr lang="es-VE" smtClean="0"/>
              <a:t>25/04/2021</a:t>
            </a:fld>
            <a:endParaRPr lang="es-V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4E5A5FA-3B36-406A-9268-793AB6FB8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8DDD88D-926B-4E6D-A02D-DD4C16819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F268-5B01-480B-A59A-E2F09E68507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66021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0254009-1859-4BA0-BE93-80971DC2F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C8FFC-92B4-4DA2-8262-94BAA2638C30}" type="datetimeFigureOut">
              <a:rPr lang="es-VE" smtClean="0"/>
              <a:t>25/04/2021</a:t>
            </a:fld>
            <a:endParaRPr lang="es-VE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6F89414-9608-4A14-84E4-51CB0FAD1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6603A81-5C3F-4865-894B-C624668A1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F268-5B01-480B-A59A-E2F09E68507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971625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98641E-639B-4B5B-99AA-6EB8CFB79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9736" y="571500"/>
            <a:ext cx="4915296" cy="2000250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D1C64DB-6E1E-4D71-A5E7-A3297AE11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8985" y="1234282"/>
            <a:ext cx="7715250" cy="6092031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60672E0-E381-4C64-9084-A24ED9BA11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49736" y="2571750"/>
            <a:ext cx="4915296" cy="4764485"/>
          </a:xfrm>
        </p:spPr>
        <p:txBody>
          <a:bodyPr/>
          <a:lstStyle>
            <a:lvl1pPr marL="0" indent="0">
              <a:buNone/>
              <a:defRPr sz="2000"/>
            </a:lvl1pPr>
            <a:lvl2pPr marL="571500" indent="0">
              <a:buNone/>
              <a:defRPr sz="1750"/>
            </a:lvl2pPr>
            <a:lvl3pPr marL="1143000" indent="0">
              <a:buNone/>
              <a:defRPr sz="1500"/>
            </a:lvl3pPr>
            <a:lvl4pPr marL="1714500" indent="0">
              <a:buNone/>
              <a:defRPr sz="1250"/>
            </a:lvl4pPr>
            <a:lvl5pPr marL="2286000" indent="0">
              <a:buNone/>
              <a:defRPr sz="1250"/>
            </a:lvl5pPr>
            <a:lvl6pPr marL="2857500" indent="0">
              <a:buNone/>
              <a:defRPr sz="1250"/>
            </a:lvl6pPr>
            <a:lvl7pPr marL="3429000" indent="0">
              <a:buNone/>
              <a:defRPr sz="1250"/>
            </a:lvl7pPr>
            <a:lvl8pPr marL="4000500" indent="0">
              <a:buNone/>
              <a:defRPr sz="1250"/>
            </a:lvl8pPr>
            <a:lvl9pPr marL="4572000" indent="0">
              <a:buNone/>
              <a:defRPr sz="12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D91C9ED-02CD-4007-8CA7-324F84A28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C8FFC-92B4-4DA2-8262-94BAA2638C30}" type="datetimeFigureOut">
              <a:rPr lang="es-VE" smtClean="0"/>
              <a:t>25/04/2021</a:t>
            </a:fld>
            <a:endParaRPr lang="es-V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91DE6E7-BB74-4645-8045-07C51A0A9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72DEDDC-53F7-43E8-9321-ACA9991AD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F268-5B01-480B-A59A-E2F09E68507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936400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BAA419-07DC-4509-A2F9-D0E5127AE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9736" y="571500"/>
            <a:ext cx="4915296" cy="2000250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687EF87-997B-4B46-B11D-04F5E5B310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78985" y="1234282"/>
            <a:ext cx="7715250" cy="6092031"/>
          </a:xfrm>
        </p:spPr>
        <p:txBody>
          <a:bodyPr/>
          <a:lstStyle>
            <a:lvl1pPr marL="0" indent="0">
              <a:buNone/>
              <a:defRPr sz="4000"/>
            </a:lvl1pPr>
            <a:lvl2pPr marL="571500" indent="0">
              <a:buNone/>
              <a:defRPr sz="3500"/>
            </a:lvl2pPr>
            <a:lvl3pPr marL="1143000" indent="0">
              <a:buNone/>
              <a:defRPr sz="3000"/>
            </a:lvl3pPr>
            <a:lvl4pPr marL="1714500" indent="0">
              <a:buNone/>
              <a:defRPr sz="2500"/>
            </a:lvl4pPr>
            <a:lvl5pPr marL="2286000" indent="0">
              <a:buNone/>
              <a:defRPr sz="2500"/>
            </a:lvl5pPr>
            <a:lvl6pPr marL="2857500" indent="0">
              <a:buNone/>
              <a:defRPr sz="2500"/>
            </a:lvl6pPr>
            <a:lvl7pPr marL="3429000" indent="0">
              <a:buNone/>
              <a:defRPr sz="2500"/>
            </a:lvl7pPr>
            <a:lvl8pPr marL="4000500" indent="0">
              <a:buNone/>
              <a:defRPr sz="2500"/>
            </a:lvl8pPr>
            <a:lvl9pPr marL="4572000" indent="0">
              <a:buNone/>
              <a:defRPr sz="2500"/>
            </a:lvl9pPr>
          </a:lstStyle>
          <a:p>
            <a:endParaRPr lang="es-V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C258510-FF63-4E9D-9CF0-E29221D584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49736" y="2571750"/>
            <a:ext cx="4915296" cy="4764485"/>
          </a:xfrm>
        </p:spPr>
        <p:txBody>
          <a:bodyPr/>
          <a:lstStyle>
            <a:lvl1pPr marL="0" indent="0">
              <a:buNone/>
              <a:defRPr sz="2000"/>
            </a:lvl1pPr>
            <a:lvl2pPr marL="571500" indent="0">
              <a:buNone/>
              <a:defRPr sz="1750"/>
            </a:lvl2pPr>
            <a:lvl3pPr marL="1143000" indent="0">
              <a:buNone/>
              <a:defRPr sz="1500"/>
            </a:lvl3pPr>
            <a:lvl4pPr marL="1714500" indent="0">
              <a:buNone/>
              <a:defRPr sz="1250"/>
            </a:lvl4pPr>
            <a:lvl5pPr marL="2286000" indent="0">
              <a:buNone/>
              <a:defRPr sz="1250"/>
            </a:lvl5pPr>
            <a:lvl6pPr marL="2857500" indent="0">
              <a:buNone/>
              <a:defRPr sz="1250"/>
            </a:lvl6pPr>
            <a:lvl7pPr marL="3429000" indent="0">
              <a:buNone/>
              <a:defRPr sz="1250"/>
            </a:lvl7pPr>
            <a:lvl8pPr marL="4000500" indent="0">
              <a:buNone/>
              <a:defRPr sz="1250"/>
            </a:lvl8pPr>
            <a:lvl9pPr marL="4572000" indent="0">
              <a:buNone/>
              <a:defRPr sz="12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1A6216C-9C68-4F20-8BB1-DB9189F66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C8FFC-92B4-4DA2-8262-94BAA2638C30}" type="datetimeFigureOut">
              <a:rPr lang="es-VE" smtClean="0"/>
              <a:t>25/04/2021</a:t>
            </a:fld>
            <a:endParaRPr lang="es-V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42AC220-DF64-4DC2-872E-23209FEBF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50E24AD-6023-4DB8-992D-618E866EB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F268-5B01-480B-A59A-E2F09E68507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734464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381CFD0-3EED-43DE-8DE8-AEBE67C2E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750" y="456407"/>
            <a:ext cx="13144500" cy="1656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8D230EF-F3F3-4D40-B273-D777D0D201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47750" y="2282031"/>
            <a:ext cx="13144500" cy="54391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F5C34E-73FC-4A92-AA6D-EC68238BF8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47750" y="7945438"/>
            <a:ext cx="3429000" cy="4564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C8FFC-92B4-4DA2-8262-94BAA2638C30}" type="datetimeFigureOut">
              <a:rPr lang="es-VE" smtClean="0"/>
              <a:t>25/04/2021</a:t>
            </a:fld>
            <a:endParaRPr lang="es-V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C55DA8E-7D16-47BE-AD31-5798548967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48250" y="7945438"/>
            <a:ext cx="5143500" cy="4564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7F8731D-475D-4675-A437-8E341079B8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3250" y="7945438"/>
            <a:ext cx="3429000" cy="4564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DF268-5B01-480B-A59A-E2F09E68507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015173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143000" rtl="0" eaLnBrk="1" latinLnBrk="0" hangingPunct="1">
        <a:lnSpc>
          <a:spcPct val="90000"/>
        </a:lnSpc>
        <a:spcBef>
          <a:spcPct val="0"/>
        </a:spcBef>
        <a:buNone/>
        <a:defRPr sz="5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1143000" rtl="0" eaLnBrk="1" latinLnBrk="0" hangingPunct="1">
        <a:lnSpc>
          <a:spcPct val="90000"/>
        </a:lnSpc>
        <a:spcBef>
          <a:spcPts val="1250"/>
        </a:spcBef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57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428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2000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4pPr>
      <a:lvl5pPr marL="2571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5pPr>
      <a:lvl6pPr marL="3143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6pPr>
      <a:lvl7pPr marL="3714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7pPr>
      <a:lvl8pPr marL="4286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8pPr>
      <a:lvl9pPr marL="4857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VE"/>
      </a:defPPr>
      <a:lvl1pPr marL="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1pPr>
      <a:lvl2pPr marL="5715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5pPr>
      <a:lvl6pPr marL="28575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6pPr>
      <a:lvl7pPr marL="34290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7pPr>
      <a:lvl8pPr marL="40005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8pPr>
      <a:lvl9pPr marL="45720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861DF98C-A6D6-49EF-8B1F-2AA4DCCEDE5B}"/>
              </a:ext>
            </a:extLst>
          </p:cNvPr>
          <p:cNvSpPr/>
          <p:nvPr/>
        </p:nvSpPr>
        <p:spPr>
          <a:xfrm>
            <a:off x="0" y="0"/>
            <a:ext cx="15240000" cy="8572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8936916B-9FB2-4A78-8D03-1BA5346905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5240000" cy="8572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3785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711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Lau</dc:creator>
  <cp:lastModifiedBy>Francisco Lau</cp:lastModifiedBy>
  <cp:revision>17</cp:revision>
  <dcterms:created xsi:type="dcterms:W3CDTF">2021-04-08T04:06:42Z</dcterms:created>
  <dcterms:modified xsi:type="dcterms:W3CDTF">2021-04-25T10:19:53Z</dcterms:modified>
</cp:coreProperties>
</file>