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10096" y="1012824"/>
            <a:ext cx="2727325" cy="1452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22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3831" y="327405"/>
            <a:ext cx="8484361" cy="101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07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6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4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81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6989" y="31191"/>
            <a:ext cx="8819794" cy="1953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0168" y="2379980"/>
            <a:ext cx="7690484" cy="3097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9034" y="2958780"/>
            <a:ext cx="8345931" cy="2976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6686" y="2228215"/>
            <a:ext cx="7787005" cy="3502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22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g"/><Relationship Id="rId7" Type="http://schemas.openxmlformats.org/officeDocument/2006/relationships/image" Target="../media/image115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3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8.png"/><Relationship Id="rId4" Type="http://schemas.openxmlformats.org/officeDocument/2006/relationships/image" Target="../media/image147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jpg"/><Relationship Id="rId7" Type="http://schemas.openxmlformats.org/officeDocument/2006/relationships/image" Target="../media/image155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6.png"/><Relationship Id="rId5" Type="http://schemas.openxmlformats.org/officeDocument/2006/relationships/image" Target="../media/image59.jpg"/><Relationship Id="rId4" Type="http://schemas.openxmlformats.org/officeDocument/2006/relationships/image" Target="../media/image16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3.jp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7.png"/><Relationship Id="rId4" Type="http://schemas.openxmlformats.org/officeDocument/2006/relationships/image" Target="../media/image17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7" Type="http://schemas.openxmlformats.org/officeDocument/2006/relationships/image" Target="../media/image183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2.jpg"/><Relationship Id="rId5" Type="http://schemas.openxmlformats.org/officeDocument/2006/relationships/image" Target="../media/image181.jpg"/><Relationship Id="rId4" Type="http://schemas.openxmlformats.org/officeDocument/2006/relationships/image" Target="../media/image1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2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6.jpg"/><Relationship Id="rId4" Type="http://schemas.openxmlformats.org/officeDocument/2006/relationships/image" Target="../media/image195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3.jpg"/><Relationship Id="rId4" Type="http://schemas.openxmlformats.org/officeDocument/2006/relationships/image" Target="../media/image20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7" Type="http://schemas.openxmlformats.org/officeDocument/2006/relationships/image" Target="../media/image207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6.jpg"/><Relationship Id="rId5" Type="http://schemas.openxmlformats.org/officeDocument/2006/relationships/image" Target="../media/image201.jpg"/><Relationship Id="rId4" Type="http://schemas.openxmlformats.org/officeDocument/2006/relationships/image" Target="../media/image20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6.jpg"/></Relationships>
</file>

<file path=ppt/slides/_rels/slide8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7.png"/><Relationship Id="rId117" Type="http://schemas.openxmlformats.org/officeDocument/2006/relationships/image" Target="../media/image328.png"/><Relationship Id="rId21" Type="http://schemas.openxmlformats.org/officeDocument/2006/relationships/image" Target="../media/image232.png"/><Relationship Id="rId42" Type="http://schemas.openxmlformats.org/officeDocument/2006/relationships/image" Target="../media/image253.png"/><Relationship Id="rId47" Type="http://schemas.openxmlformats.org/officeDocument/2006/relationships/image" Target="../media/image258.png"/><Relationship Id="rId63" Type="http://schemas.openxmlformats.org/officeDocument/2006/relationships/image" Target="../media/image274.png"/><Relationship Id="rId68" Type="http://schemas.openxmlformats.org/officeDocument/2006/relationships/image" Target="../media/image279.png"/><Relationship Id="rId84" Type="http://schemas.openxmlformats.org/officeDocument/2006/relationships/image" Target="../media/image295.png"/><Relationship Id="rId89" Type="http://schemas.openxmlformats.org/officeDocument/2006/relationships/image" Target="../media/image300.png"/><Relationship Id="rId112" Type="http://schemas.openxmlformats.org/officeDocument/2006/relationships/image" Target="../media/image323.png"/><Relationship Id="rId16" Type="http://schemas.openxmlformats.org/officeDocument/2006/relationships/image" Target="../media/image227.png"/><Relationship Id="rId107" Type="http://schemas.openxmlformats.org/officeDocument/2006/relationships/image" Target="../media/image318.png"/><Relationship Id="rId11" Type="http://schemas.openxmlformats.org/officeDocument/2006/relationships/image" Target="../media/image222.png"/><Relationship Id="rId32" Type="http://schemas.openxmlformats.org/officeDocument/2006/relationships/image" Target="../media/image243.png"/><Relationship Id="rId37" Type="http://schemas.openxmlformats.org/officeDocument/2006/relationships/image" Target="../media/image248.png"/><Relationship Id="rId53" Type="http://schemas.openxmlformats.org/officeDocument/2006/relationships/image" Target="../media/image264.png"/><Relationship Id="rId58" Type="http://schemas.openxmlformats.org/officeDocument/2006/relationships/image" Target="../media/image269.png"/><Relationship Id="rId74" Type="http://schemas.openxmlformats.org/officeDocument/2006/relationships/image" Target="../media/image285.png"/><Relationship Id="rId79" Type="http://schemas.openxmlformats.org/officeDocument/2006/relationships/image" Target="../media/image290.png"/><Relationship Id="rId102" Type="http://schemas.openxmlformats.org/officeDocument/2006/relationships/image" Target="../media/image313.png"/><Relationship Id="rId123" Type="http://schemas.openxmlformats.org/officeDocument/2006/relationships/image" Target="../media/image334.png"/><Relationship Id="rId5" Type="http://schemas.openxmlformats.org/officeDocument/2006/relationships/image" Target="../media/image216.png"/><Relationship Id="rId90" Type="http://schemas.openxmlformats.org/officeDocument/2006/relationships/image" Target="../media/image301.png"/><Relationship Id="rId95" Type="http://schemas.openxmlformats.org/officeDocument/2006/relationships/image" Target="../media/image306.png"/><Relationship Id="rId22" Type="http://schemas.openxmlformats.org/officeDocument/2006/relationships/image" Target="../media/image233.png"/><Relationship Id="rId27" Type="http://schemas.openxmlformats.org/officeDocument/2006/relationships/image" Target="../media/image238.png"/><Relationship Id="rId43" Type="http://schemas.openxmlformats.org/officeDocument/2006/relationships/image" Target="../media/image254.png"/><Relationship Id="rId48" Type="http://schemas.openxmlformats.org/officeDocument/2006/relationships/image" Target="../media/image259.png"/><Relationship Id="rId64" Type="http://schemas.openxmlformats.org/officeDocument/2006/relationships/image" Target="../media/image275.png"/><Relationship Id="rId69" Type="http://schemas.openxmlformats.org/officeDocument/2006/relationships/image" Target="../media/image280.png"/><Relationship Id="rId113" Type="http://schemas.openxmlformats.org/officeDocument/2006/relationships/image" Target="../media/image324.png"/><Relationship Id="rId118" Type="http://schemas.openxmlformats.org/officeDocument/2006/relationships/image" Target="../media/image329.png"/><Relationship Id="rId80" Type="http://schemas.openxmlformats.org/officeDocument/2006/relationships/image" Target="../media/image291.png"/><Relationship Id="rId85" Type="http://schemas.openxmlformats.org/officeDocument/2006/relationships/image" Target="../media/image296.png"/><Relationship Id="rId12" Type="http://schemas.openxmlformats.org/officeDocument/2006/relationships/image" Target="../media/image223.png"/><Relationship Id="rId17" Type="http://schemas.openxmlformats.org/officeDocument/2006/relationships/image" Target="../media/image228.png"/><Relationship Id="rId33" Type="http://schemas.openxmlformats.org/officeDocument/2006/relationships/image" Target="../media/image244.png"/><Relationship Id="rId38" Type="http://schemas.openxmlformats.org/officeDocument/2006/relationships/image" Target="../media/image249.png"/><Relationship Id="rId59" Type="http://schemas.openxmlformats.org/officeDocument/2006/relationships/image" Target="../media/image270.png"/><Relationship Id="rId103" Type="http://schemas.openxmlformats.org/officeDocument/2006/relationships/image" Target="../media/image314.png"/><Relationship Id="rId108" Type="http://schemas.openxmlformats.org/officeDocument/2006/relationships/image" Target="../media/image319.png"/><Relationship Id="rId124" Type="http://schemas.openxmlformats.org/officeDocument/2006/relationships/image" Target="../media/image335.png"/><Relationship Id="rId54" Type="http://schemas.openxmlformats.org/officeDocument/2006/relationships/image" Target="../media/image265.png"/><Relationship Id="rId70" Type="http://schemas.openxmlformats.org/officeDocument/2006/relationships/image" Target="../media/image281.png"/><Relationship Id="rId75" Type="http://schemas.openxmlformats.org/officeDocument/2006/relationships/image" Target="../media/image286.png"/><Relationship Id="rId91" Type="http://schemas.openxmlformats.org/officeDocument/2006/relationships/image" Target="../media/image302.png"/><Relationship Id="rId96" Type="http://schemas.openxmlformats.org/officeDocument/2006/relationships/image" Target="../media/image3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23" Type="http://schemas.openxmlformats.org/officeDocument/2006/relationships/image" Target="../media/image234.png"/><Relationship Id="rId28" Type="http://schemas.openxmlformats.org/officeDocument/2006/relationships/image" Target="../media/image239.png"/><Relationship Id="rId49" Type="http://schemas.openxmlformats.org/officeDocument/2006/relationships/image" Target="../media/image260.png"/><Relationship Id="rId114" Type="http://schemas.openxmlformats.org/officeDocument/2006/relationships/image" Target="../media/image325.png"/><Relationship Id="rId119" Type="http://schemas.openxmlformats.org/officeDocument/2006/relationships/image" Target="../media/image330.png"/><Relationship Id="rId44" Type="http://schemas.openxmlformats.org/officeDocument/2006/relationships/image" Target="../media/image255.png"/><Relationship Id="rId60" Type="http://schemas.openxmlformats.org/officeDocument/2006/relationships/image" Target="../media/image271.png"/><Relationship Id="rId65" Type="http://schemas.openxmlformats.org/officeDocument/2006/relationships/image" Target="../media/image276.png"/><Relationship Id="rId81" Type="http://schemas.openxmlformats.org/officeDocument/2006/relationships/image" Target="../media/image292.png"/><Relationship Id="rId86" Type="http://schemas.openxmlformats.org/officeDocument/2006/relationships/image" Target="../media/image297.png"/><Relationship Id="rId13" Type="http://schemas.openxmlformats.org/officeDocument/2006/relationships/image" Target="../media/image224.png"/><Relationship Id="rId18" Type="http://schemas.openxmlformats.org/officeDocument/2006/relationships/image" Target="../media/image229.png"/><Relationship Id="rId39" Type="http://schemas.openxmlformats.org/officeDocument/2006/relationships/image" Target="../media/image250.png"/><Relationship Id="rId109" Type="http://schemas.openxmlformats.org/officeDocument/2006/relationships/image" Target="../media/image320.png"/><Relationship Id="rId34" Type="http://schemas.openxmlformats.org/officeDocument/2006/relationships/image" Target="../media/image245.png"/><Relationship Id="rId50" Type="http://schemas.openxmlformats.org/officeDocument/2006/relationships/image" Target="../media/image261.png"/><Relationship Id="rId55" Type="http://schemas.openxmlformats.org/officeDocument/2006/relationships/image" Target="../media/image266.png"/><Relationship Id="rId76" Type="http://schemas.openxmlformats.org/officeDocument/2006/relationships/image" Target="../media/image287.png"/><Relationship Id="rId97" Type="http://schemas.openxmlformats.org/officeDocument/2006/relationships/image" Target="../media/image308.png"/><Relationship Id="rId104" Type="http://schemas.openxmlformats.org/officeDocument/2006/relationships/image" Target="../media/image315.png"/><Relationship Id="rId120" Type="http://schemas.openxmlformats.org/officeDocument/2006/relationships/image" Target="../media/image331.png"/><Relationship Id="rId125" Type="http://schemas.openxmlformats.org/officeDocument/2006/relationships/image" Target="../media/image336.png"/><Relationship Id="rId7" Type="http://schemas.openxmlformats.org/officeDocument/2006/relationships/image" Target="../media/image218.png"/><Relationship Id="rId71" Type="http://schemas.openxmlformats.org/officeDocument/2006/relationships/image" Target="../media/image282.png"/><Relationship Id="rId92" Type="http://schemas.openxmlformats.org/officeDocument/2006/relationships/image" Target="../media/image303.png"/><Relationship Id="rId2" Type="http://schemas.openxmlformats.org/officeDocument/2006/relationships/image" Target="../media/image213.png"/><Relationship Id="rId29" Type="http://schemas.openxmlformats.org/officeDocument/2006/relationships/image" Target="../media/image240.png"/><Relationship Id="rId24" Type="http://schemas.openxmlformats.org/officeDocument/2006/relationships/image" Target="../media/image235.png"/><Relationship Id="rId40" Type="http://schemas.openxmlformats.org/officeDocument/2006/relationships/image" Target="../media/image251.png"/><Relationship Id="rId45" Type="http://schemas.openxmlformats.org/officeDocument/2006/relationships/image" Target="../media/image256.png"/><Relationship Id="rId66" Type="http://schemas.openxmlformats.org/officeDocument/2006/relationships/image" Target="../media/image277.png"/><Relationship Id="rId87" Type="http://schemas.openxmlformats.org/officeDocument/2006/relationships/image" Target="../media/image298.png"/><Relationship Id="rId110" Type="http://schemas.openxmlformats.org/officeDocument/2006/relationships/image" Target="../media/image321.png"/><Relationship Id="rId115" Type="http://schemas.openxmlformats.org/officeDocument/2006/relationships/image" Target="../media/image326.png"/><Relationship Id="rId61" Type="http://schemas.openxmlformats.org/officeDocument/2006/relationships/image" Target="../media/image272.png"/><Relationship Id="rId82" Type="http://schemas.openxmlformats.org/officeDocument/2006/relationships/image" Target="../media/image293.png"/><Relationship Id="rId19" Type="http://schemas.openxmlformats.org/officeDocument/2006/relationships/image" Target="../media/image230.png"/><Relationship Id="rId14" Type="http://schemas.openxmlformats.org/officeDocument/2006/relationships/image" Target="../media/image225.png"/><Relationship Id="rId30" Type="http://schemas.openxmlformats.org/officeDocument/2006/relationships/image" Target="../media/image241.png"/><Relationship Id="rId35" Type="http://schemas.openxmlformats.org/officeDocument/2006/relationships/image" Target="../media/image246.png"/><Relationship Id="rId56" Type="http://schemas.openxmlformats.org/officeDocument/2006/relationships/image" Target="../media/image267.png"/><Relationship Id="rId77" Type="http://schemas.openxmlformats.org/officeDocument/2006/relationships/image" Target="../media/image288.png"/><Relationship Id="rId100" Type="http://schemas.openxmlformats.org/officeDocument/2006/relationships/image" Target="../media/image311.png"/><Relationship Id="rId105" Type="http://schemas.openxmlformats.org/officeDocument/2006/relationships/image" Target="../media/image316.png"/><Relationship Id="rId126" Type="http://schemas.openxmlformats.org/officeDocument/2006/relationships/image" Target="../media/image337.png"/><Relationship Id="rId8" Type="http://schemas.openxmlformats.org/officeDocument/2006/relationships/image" Target="../media/image219.png"/><Relationship Id="rId51" Type="http://schemas.openxmlformats.org/officeDocument/2006/relationships/image" Target="../media/image262.png"/><Relationship Id="rId72" Type="http://schemas.openxmlformats.org/officeDocument/2006/relationships/image" Target="../media/image283.png"/><Relationship Id="rId93" Type="http://schemas.openxmlformats.org/officeDocument/2006/relationships/image" Target="../media/image304.png"/><Relationship Id="rId98" Type="http://schemas.openxmlformats.org/officeDocument/2006/relationships/image" Target="../media/image309.png"/><Relationship Id="rId121" Type="http://schemas.openxmlformats.org/officeDocument/2006/relationships/image" Target="../media/image332.png"/><Relationship Id="rId3" Type="http://schemas.openxmlformats.org/officeDocument/2006/relationships/image" Target="../media/image214.png"/><Relationship Id="rId25" Type="http://schemas.openxmlformats.org/officeDocument/2006/relationships/image" Target="../media/image236.png"/><Relationship Id="rId46" Type="http://schemas.openxmlformats.org/officeDocument/2006/relationships/image" Target="../media/image257.png"/><Relationship Id="rId67" Type="http://schemas.openxmlformats.org/officeDocument/2006/relationships/image" Target="../media/image278.png"/><Relationship Id="rId116" Type="http://schemas.openxmlformats.org/officeDocument/2006/relationships/image" Target="../media/image327.png"/><Relationship Id="rId20" Type="http://schemas.openxmlformats.org/officeDocument/2006/relationships/image" Target="../media/image231.png"/><Relationship Id="rId41" Type="http://schemas.openxmlformats.org/officeDocument/2006/relationships/image" Target="../media/image252.png"/><Relationship Id="rId62" Type="http://schemas.openxmlformats.org/officeDocument/2006/relationships/image" Target="../media/image273.png"/><Relationship Id="rId83" Type="http://schemas.openxmlformats.org/officeDocument/2006/relationships/image" Target="../media/image294.png"/><Relationship Id="rId88" Type="http://schemas.openxmlformats.org/officeDocument/2006/relationships/image" Target="../media/image299.png"/><Relationship Id="rId111" Type="http://schemas.openxmlformats.org/officeDocument/2006/relationships/image" Target="../media/image322.png"/><Relationship Id="rId15" Type="http://schemas.openxmlformats.org/officeDocument/2006/relationships/image" Target="../media/image226.png"/><Relationship Id="rId36" Type="http://schemas.openxmlformats.org/officeDocument/2006/relationships/image" Target="../media/image247.png"/><Relationship Id="rId57" Type="http://schemas.openxmlformats.org/officeDocument/2006/relationships/image" Target="../media/image268.png"/><Relationship Id="rId106" Type="http://schemas.openxmlformats.org/officeDocument/2006/relationships/image" Target="../media/image317.png"/><Relationship Id="rId127" Type="http://schemas.openxmlformats.org/officeDocument/2006/relationships/image" Target="../media/image338.png"/><Relationship Id="rId10" Type="http://schemas.openxmlformats.org/officeDocument/2006/relationships/image" Target="../media/image221.png"/><Relationship Id="rId31" Type="http://schemas.openxmlformats.org/officeDocument/2006/relationships/image" Target="../media/image242.png"/><Relationship Id="rId52" Type="http://schemas.openxmlformats.org/officeDocument/2006/relationships/image" Target="../media/image263.png"/><Relationship Id="rId73" Type="http://schemas.openxmlformats.org/officeDocument/2006/relationships/image" Target="../media/image284.png"/><Relationship Id="rId78" Type="http://schemas.openxmlformats.org/officeDocument/2006/relationships/image" Target="../media/image289.png"/><Relationship Id="rId94" Type="http://schemas.openxmlformats.org/officeDocument/2006/relationships/image" Target="../media/image305.png"/><Relationship Id="rId99" Type="http://schemas.openxmlformats.org/officeDocument/2006/relationships/image" Target="../media/image310.png"/><Relationship Id="rId101" Type="http://schemas.openxmlformats.org/officeDocument/2006/relationships/image" Target="../media/image312.png"/><Relationship Id="rId122" Type="http://schemas.openxmlformats.org/officeDocument/2006/relationships/image" Target="../media/image333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0.png"/><Relationship Id="rId18" Type="http://schemas.openxmlformats.org/officeDocument/2006/relationships/image" Target="../media/image355.png"/><Relationship Id="rId26" Type="http://schemas.openxmlformats.org/officeDocument/2006/relationships/image" Target="../media/image363.png"/><Relationship Id="rId39" Type="http://schemas.openxmlformats.org/officeDocument/2006/relationships/image" Target="../media/image376.png"/><Relationship Id="rId21" Type="http://schemas.openxmlformats.org/officeDocument/2006/relationships/image" Target="../media/image358.png"/><Relationship Id="rId34" Type="http://schemas.openxmlformats.org/officeDocument/2006/relationships/image" Target="../media/image371.png"/><Relationship Id="rId42" Type="http://schemas.openxmlformats.org/officeDocument/2006/relationships/image" Target="../media/image379.png"/><Relationship Id="rId47" Type="http://schemas.openxmlformats.org/officeDocument/2006/relationships/image" Target="../media/image384.png"/><Relationship Id="rId7" Type="http://schemas.openxmlformats.org/officeDocument/2006/relationships/image" Target="../media/image344.png"/><Relationship Id="rId2" Type="http://schemas.openxmlformats.org/officeDocument/2006/relationships/image" Target="../media/image339.png"/><Relationship Id="rId16" Type="http://schemas.openxmlformats.org/officeDocument/2006/relationships/image" Target="../media/image353.png"/><Relationship Id="rId29" Type="http://schemas.openxmlformats.org/officeDocument/2006/relationships/image" Target="../media/image36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3.png"/><Relationship Id="rId11" Type="http://schemas.openxmlformats.org/officeDocument/2006/relationships/image" Target="../media/image348.png"/><Relationship Id="rId24" Type="http://schemas.openxmlformats.org/officeDocument/2006/relationships/image" Target="../media/image361.png"/><Relationship Id="rId32" Type="http://schemas.openxmlformats.org/officeDocument/2006/relationships/image" Target="../media/image369.png"/><Relationship Id="rId37" Type="http://schemas.openxmlformats.org/officeDocument/2006/relationships/image" Target="../media/image374.png"/><Relationship Id="rId40" Type="http://schemas.openxmlformats.org/officeDocument/2006/relationships/image" Target="../media/image377.png"/><Relationship Id="rId45" Type="http://schemas.openxmlformats.org/officeDocument/2006/relationships/image" Target="../media/image382.png"/><Relationship Id="rId5" Type="http://schemas.openxmlformats.org/officeDocument/2006/relationships/image" Target="../media/image342.png"/><Relationship Id="rId15" Type="http://schemas.openxmlformats.org/officeDocument/2006/relationships/image" Target="../media/image352.png"/><Relationship Id="rId23" Type="http://schemas.openxmlformats.org/officeDocument/2006/relationships/image" Target="../media/image360.png"/><Relationship Id="rId28" Type="http://schemas.openxmlformats.org/officeDocument/2006/relationships/image" Target="../media/image365.png"/><Relationship Id="rId36" Type="http://schemas.openxmlformats.org/officeDocument/2006/relationships/image" Target="../media/image373.png"/><Relationship Id="rId10" Type="http://schemas.openxmlformats.org/officeDocument/2006/relationships/image" Target="../media/image347.png"/><Relationship Id="rId19" Type="http://schemas.openxmlformats.org/officeDocument/2006/relationships/image" Target="../media/image356.png"/><Relationship Id="rId31" Type="http://schemas.openxmlformats.org/officeDocument/2006/relationships/image" Target="../media/image368.png"/><Relationship Id="rId44" Type="http://schemas.openxmlformats.org/officeDocument/2006/relationships/image" Target="../media/image381.png"/><Relationship Id="rId4" Type="http://schemas.openxmlformats.org/officeDocument/2006/relationships/image" Target="../media/image341.png"/><Relationship Id="rId9" Type="http://schemas.openxmlformats.org/officeDocument/2006/relationships/image" Target="../media/image346.png"/><Relationship Id="rId14" Type="http://schemas.openxmlformats.org/officeDocument/2006/relationships/image" Target="../media/image351.png"/><Relationship Id="rId22" Type="http://schemas.openxmlformats.org/officeDocument/2006/relationships/image" Target="../media/image359.png"/><Relationship Id="rId27" Type="http://schemas.openxmlformats.org/officeDocument/2006/relationships/image" Target="../media/image364.png"/><Relationship Id="rId30" Type="http://schemas.openxmlformats.org/officeDocument/2006/relationships/image" Target="../media/image367.png"/><Relationship Id="rId35" Type="http://schemas.openxmlformats.org/officeDocument/2006/relationships/image" Target="../media/image372.png"/><Relationship Id="rId43" Type="http://schemas.openxmlformats.org/officeDocument/2006/relationships/image" Target="../media/image380.png"/><Relationship Id="rId48" Type="http://schemas.openxmlformats.org/officeDocument/2006/relationships/image" Target="../media/image385.png"/><Relationship Id="rId8" Type="http://schemas.openxmlformats.org/officeDocument/2006/relationships/image" Target="../media/image345.png"/><Relationship Id="rId3" Type="http://schemas.openxmlformats.org/officeDocument/2006/relationships/image" Target="../media/image340.png"/><Relationship Id="rId12" Type="http://schemas.openxmlformats.org/officeDocument/2006/relationships/image" Target="../media/image349.png"/><Relationship Id="rId17" Type="http://schemas.openxmlformats.org/officeDocument/2006/relationships/image" Target="../media/image354.png"/><Relationship Id="rId25" Type="http://schemas.openxmlformats.org/officeDocument/2006/relationships/image" Target="../media/image362.png"/><Relationship Id="rId33" Type="http://schemas.openxmlformats.org/officeDocument/2006/relationships/image" Target="../media/image370.png"/><Relationship Id="rId38" Type="http://schemas.openxmlformats.org/officeDocument/2006/relationships/image" Target="../media/image375.png"/><Relationship Id="rId46" Type="http://schemas.openxmlformats.org/officeDocument/2006/relationships/image" Target="../media/image383.png"/><Relationship Id="rId20" Type="http://schemas.openxmlformats.org/officeDocument/2006/relationships/image" Target="../media/image357.png"/><Relationship Id="rId41" Type="http://schemas.openxmlformats.org/officeDocument/2006/relationships/image" Target="../media/image378.png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8.png"/><Relationship Id="rId18" Type="http://schemas.openxmlformats.org/officeDocument/2006/relationships/image" Target="../media/image393.png"/><Relationship Id="rId26" Type="http://schemas.openxmlformats.org/officeDocument/2006/relationships/image" Target="../media/image397.png"/><Relationship Id="rId39" Type="http://schemas.openxmlformats.org/officeDocument/2006/relationships/image" Target="../media/image410.png"/><Relationship Id="rId21" Type="http://schemas.openxmlformats.org/officeDocument/2006/relationships/image" Target="../media/image394.png"/><Relationship Id="rId34" Type="http://schemas.openxmlformats.org/officeDocument/2006/relationships/image" Target="../media/image405.png"/><Relationship Id="rId42" Type="http://schemas.openxmlformats.org/officeDocument/2006/relationships/image" Target="../media/image413.png"/><Relationship Id="rId7" Type="http://schemas.openxmlformats.org/officeDocument/2006/relationships/image" Target="../media/image386.png"/><Relationship Id="rId2" Type="http://schemas.openxmlformats.org/officeDocument/2006/relationships/image" Target="../media/image339.png"/><Relationship Id="rId16" Type="http://schemas.openxmlformats.org/officeDocument/2006/relationships/image" Target="../media/image391.png"/><Relationship Id="rId20" Type="http://schemas.openxmlformats.org/officeDocument/2006/relationships/image" Target="../media/image355.png"/><Relationship Id="rId29" Type="http://schemas.openxmlformats.org/officeDocument/2006/relationships/image" Target="../media/image400.png"/><Relationship Id="rId41" Type="http://schemas.openxmlformats.org/officeDocument/2006/relationships/image" Target="../media/image4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3.png"/><Relationship Id="rId11" Type="http://schemas.openxmlformats.org/officeDocument/2006/relationships/image" Target="../media/image348.png"/><Relationship Id="rId24" Type="http://schemas.openxmlformats.org/officeDocument/2006/relationships/image" Target="../media/image395.png"/><Relationship Id="rId32" Type="http://schemas.openxmlformats.org/officeDocument/2006/relationships/image" Target="../media/image403.png"/><Relationship Id="rId37" Type="http://schemas.openxmlformats.org/officeDocument/2006/relationships/image" Target="../media/image408.png"/><Relationship Id="rId40" Type="http://schemas.openxmlformats.org/officeDocument/2006/relationships/image" Target="../media/image411.png"/><Relationship Id="rId5" Type="http://schemas.openxmlformats.org/officeDocument/2006/relationships/image" Target="../media/image342.png"/><Relationship Id="rId15" Type="http://schemas.openxmlformats.org/officeDocument/2006/relationships/image" Target="../media/image390.png"/><Relationship Id="rId23" Type="http://schemas.openxmlformats.org/officeDocument/2006/relationships/image" Target="../media/image360.png"/><Relationship Id="rId28" Type="http://schemas.openxmlformats.org/officeDocument/2006/relationships/image" Target="../media/image399.png"/><Relationship Id="rId36" Type="http://schemas.openxmlformats.org/officeDocument/2006/relationships/image" Target="../media/image407.png"/><Relationship Id="rId10" Type="http://schemas.openxmlformats.org/officeDocument/2006/relationships/image" Target="../media/image347.png"/><Relationship Id="rId19" Type="http://schemas.openxmlformats.org/officeDocument/2006/relationships/image" Target="../media/image354.png"/><Relationship Id="rId31" Type="http://schemas.openxmlformats.org/officeDocument/2006/relationships/image" Target="../media/image402.png"/><Relationship Id="rId4" Type="http://schemas.openxmlformats.org/officeDocument/2006/relationships/image" Target="../media/image341.png"/><Relationship Id="rId9" Type="http://schemas.openxmlformats.org/officeDocument/2006/relationships/image" Target="../media/image346.png"/><Relationship Id="rId14" Type="http://schemas.openxmlformats.org/officeDocument/2006/relationships/image" Target="../media/image389.png"/><Relationship Id="rId22" Type="http://schemas.openxmlformats.org/officeDocument/2006/relationships/image" Target="../media/image357.png"/><Relationship Id="rId27" Type="http://schemas.openxmlformats.org/officeDocument/2006/relationships/image" Target="../media/image398.png"/><Relationship Id="rId30" Type="http://schemas.openxmlformats.org/officeDocument/2006/relationships/image" Target="../media/image401.png"/><Relationship Id="rId35" Type="http://schemas.openxmlformats.org/officeDocument/2006/relationships/image" Target="../media/image406.png"/><Relationship Id="rId8" Type="http://schemas.openxmlformats.org/officeDocument/2006/relationships/image" Target="../media/image387.png"/><Relationship Id="rId3" Type="http://schemas.openxmlformats.org/officeDocument/2006/relationships/image" Target="../media/image340.png"/><Relationship Id="rId12" Type="http://schemas.openxmlformats.org/officeDocument/2006/relationships/image" Target="../media/image349.png"/><Relationship Id="rId17" Type="http://schemas.openxmlformats.org/officeDocument/2006/relationships/image" Target="../media/image392.png"/><Relationship Id="rId25" Type="http://schemas.openxmlformats.org/officeDocument/2006/relationships/image" Target="../media/image396.png"/><Relationship Id="rId33" Type="http://schemas.openxmlformats.org/officeDocument/2006/relationships/image" Target="../media/image404.png"/><Relationship Id="rId38" Type="http://schemas.openxmlformats.org/officeDocument/2006/relationships/image" Target="../media/image40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jpg"/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7.jpg"/><Relationship Id="rId4" Type="http://schemas.openxmlformats.org/officeDocument/2006/relationships/image" Target="../media/image41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jp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0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g"/><Relationship Id="rId2" Type="http://schemas.openxmlformats.org/officeDocument/2006/relationships/image" Target="../media/image421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4.jpg"/><Relationship Id="rId4" Type="http://schemas.openxmlformats.org/officeDocument/2006/relationships/image" Target="../media/image42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g"/><Relationship Id="rId7" Type="http://schemas.openxmlformats.org/officeDocument/2006/relationships/image" Target="../media/image430.png"/><Relationship Id="rId2" Type="http://schemas.openxmlformats.org/officeDocument/2006/relationships/image" Target="../media/image42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9.png"/><Relationship Id="rId5" Type="http://schemas.openxmlformats.org/officeDocument/2006/relationships/image" Target="../media/image428.jpg"/><Relationship Id="rId4" Type="http://schemas.openxmlformats.org/officeDocument/2006/relationships/image" Target="../media/image42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jpg"/><Relationship Id="rId2" Type="http://schemas.openxmlformats.org/officeDocument/2006/relationships/image" Target="../media/image431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4.jpg"/><Relationship Id="rId4" Type="http://schemas.openxmlformats.org/officeDocument/2006/relationships/image" Target="../media/image433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jpg"/><Relationship Id="rId2" Type="http://schemas.openxmlformats.org/officeDocument/2006/relationships/image" Target="../media/image43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9.jpg"/><Relationship Id="rId4" Type="http://schemas.openxmlformats.org/officeDocument/2006/relationships/image" Target="../media/image438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jpg"/><Relationship Id="rId2" Type="http://schemas.openxmlformats.org/officeDocument/2006/relationships/image" Target="../media/image440.jpg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5820" y="2439923"/>
            <a:ext cx="4488180" cy="1040130"/>
            <a:chOff x="4655820" y="2439923"/>
            <a:chExt cx="4488180" cy="1040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5820" y="2439923"/>
              <a:ext cx="4488180" cy="67437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816" y="2805683"/>
              <a:ext cx="1943862" cy="6743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8627" y="2805683"/>
              <a:ext cx="1658874" cy="6743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2608" y="2805683"/>
              <a:ext cx="1206246" cy="67437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672840" y="3537203"/>
            <a:ext cx="5471160" cy="1040130"/>
            <a:chOff x="3672840" y="3537203"/>
            <a:chExt cx="5471160" cy="104013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2840" y="3537203"/>
              <a:ext cx="5471160" cy="6743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38416" y="3902963"/>
              <a:ext cx="1980437" cy="67436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47615" y="4634484"/>
            <a:ext cx="4571238" cy="67437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850385" y="2480817"/>
            <a:ext cx="508127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4295" marR="13335" indent="-349250" algn="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C2FFEF"/>
                </a:solidFill>
                <a:latin typeface="Tahoma"/>
                <a:cs typeface="Tahoma"/>
              </a:rPr>
              <a:t>Presentación</a:t>
            </a:r>
            <a:r>
              <a:rPr sz="2400" spc="165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C2FFEF"/>
                </a:solidFill>
                <a:latin typeface="Tahoma"/>
                <a:cs typeface="Tahoma"/>
              </a:rPr>
              <a:t>elaborada</a:t>
            </a:r>
            <a:r>
              <a:rPr sz="2400" spc="170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C2FFEF"/>
                </a:solidFill>
                <a:latin typeface="Tahoma"/>
                <a:cs typeface="Tahoma"/>
              </a:rPr>
              <a:t>por</a:t>
            </a:r>
            <a:r>
              <a:rPr sz="2400" spc="210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C2FFEF"/>
                </a:solidFill>
                <a:latin typeface="Tahoma"/>
                <a:cs typeface="Tahoma"/>
              </a:rPr>
              <a:t>el </a:t>
            </a:r>
            <a:r>
              <a:rPr sz="2400" dirty="0">
                <a:solidFill>
                  <a:srgbClr val="C2FFEF"/>
                </a:solidFill>
                <a:latin typeface="Tahoma"/>
                <a:cs typeface="Tahoma"/>
              </a:rPr>
              <a:t>Arq.</a:t>
            </a:r>
            <a:r>
              <a:rPr sz="2400" spc="155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C2FFEF"/>
                </a:solidFill>
                <a:latin typeface="Tahoma"/>
                <a:cs typeface="Tahoma"/>
              </a:rPr>
              <a:t>Mario</a:t>
            </a:r>
            <a:r>
              <a:rPr sz="2400" spc="140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C2FFEF"/>
                </a:solidFill>
                <a:latin typeface="Tahoma"/>
                <a:cs typeface="Tahoma"/>
              </a:rPr>
              <a:t>Gabaldón</a:t>
            </a:r>
            <a:r>
              <a:rPr sz="2400" spc="114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C2FFEF"/>
                </a:solidFill>
                <a:latin typeface="Tahoma"/>
                <a:cs typeface="Tahoma"/>
              </a:rPr>
              <a:t>Lopez</a:t>
            </a:r>
            <a:endParaRPr sz="2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2880"/>
              </a:spcBef>
            </a:pPr>
            <a:r>
              <a:rPr sz="2400" spc="-35" dirty="0">
                <a:solidFill>
                  <a:srgbClr val="C2FFEF"/>
                </a:solidFill>
                <a:latin typeface="Tahoma"/>
                <a:cs typeface="Tahoma"/>
              </a:rPr>
              <a:t>Fundación</a:t>
            </a:r>
            <a:r>
              <a:rPr sz="2400" spc="-114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spc="-45" dirty="0">
                <a:solidFill>
                  <a:srgbClr val="C2FFEF"/>
                </a:solidFill>
                <a:latin typeface="Tahoma"/>
                <a:cs typeface="Tahoma"/>
              </a:rPr>
              <a:t>Parques</a:t>
            </a:r>
            <a:r>
              <a:rPr sz="2400" spc="-95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C2FFEF"/>
                </a:solidFill>
                <a:latin typeface="Tahoma"/>
                <a:cs typeface="Tahoma"/>
              </a:rPr>
              <a:t>Nacionales</a:t>
            </a:r>
            <a:r>
              <a:rPr sz="2400" spc="-110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C2FFEF"/>
                </a:solidFill>
                <a:latin typeface="Tahoma"/>
                <a:cs typeface="Tahoma"/>
              </a:rPr>
              <a:t>y</a:t>
            </a:r>
            <a:r>
              <a:rPr sz="2400" spc="-85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spc="75" dirty="0">
                <a:solidFill>
                  <a:srgbClr val="C2FFEF"/>
                </a:solidFill>
                <a:latin typeface="Tahoma"/>
                <a:cs typeface="Tahoma"/>
              </a:rPr>
              <a:t>Otros</a:t>
            </a:r>
            <a:endParaRPr sz="2400">
              <a:latin typeface="Tahoma"/>
              <a:cs typeface="Tahoma"/>
            </a:endParaRPr>
          </a:p>
          <a:p>
            <a:pPr marR="12065" algn="r">
              <a:lnSpc>
                <a:spcPct val="100000"/>
              </a:lnSpc>
            </a:pPr>
            <a:r>
              <a:rPr sz="2400" spc="-10" dirty="0">
                <a:solidFill>
                  <a:srgbClr val="C2FFEF"/>
                </a:solidFill>
                <a:latin typeface="Tahoma"/>
                <a:cs typeface="Tahoma"/>
              </a:rPr>
              <a:t>Patrimonios</a:t>
            </a:r>
            <a:endParaRPr sz="2400">
              <a:latin typeface="Tahoma"/>
              <a:cs typeface="Tahoma"/>
            </a:endParaRPr>
          </a:p>
          <a:p>
            <a:pPr marR="15240" algn="r">
              <a:lnSpc>
                <a:spcPct val="100000"/>
              </a:lnSpc>
              <a:spcBef>
                <a:spcPts val="2880"/>
              </a:spcBef>
            </a:pPr>
            <a:r>
              <a:rPr sz="2400" dirty="0">
                <a:solidFill>
                  <a:srgbClr val="C2FFEF"/>
                </a:solidFill>
                <a:latin typeface="Tahoma"/>
                <a:cs typeface="Tahoma"/>
              </a:rPr>
              <a:t>Versión</a:t>
            </a:r>
            <a:r>
              <a:rPr sz="2400" spc="55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C2FFEF"/>
                </a:solidFill>
                <a:latin typeface="Tahoma"/>
                <a:cs typeface="Tahoma"/>
              </a:rPr>
              <a:t>original:</a:t>
            </a:r>
            <a:r>
              <a:rPr sz="2400" spc="25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spc="125" dirty="0">
                <a:solidFill>
                  <a:srgbClr val="C2FFEF"/>
                </a:solidFill>
                <a:latin typeface="Tahoma"/>
                <a:cs typeface="Tahoma"/>
              </a:rPr>
              <a:t>febrero</a:t>
            </a:r>
            <a:r>
              <a:rPr sz="2400" spc="45" dirty="0">
                <a:solidFill>
                  <a:srgbClr val="C2FFE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C2FFEF"/>
                </a:solidFill>
                <a:latin typeface="Tahoma"/>
                <a:cs typeface="Tahoma"/>
              </a:rPr>
              <a:t>2.002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56003" y="5113020"/>
            <a:ext cx="6605778" cy="174269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02437" y="446608"/>
            <a:ext cx="449897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289175" algn="l"/>
              </a:tabLst>
            </a:pPr>
            <a:r>
              <a:rPr sz="4800" b="1" spc="-10" dirty="0">
                <a:solidFill>
                  <a:srgbClr val="FFC000"/>
                </a:solidFill>
                <a:latin typeface="Cambria"/>
                <a:cs typeface="Cambria"/>
              </a:rPr>
              <a:t>Parque</a:t>
            </a:r>
            <a:r>
              <a:rPr sz="4800" b="1" dirty="0">
                <a:solidFill>
                  <a:srgbClr val="FFC000"/>
                </a:solidFill>
                <a:latin typeface="Cambria"/>
                <a:cs typeface="Cambria"/>
              </a:rPr>
              <a:t>	</a:t>
            </a:r>
            <a:r>
              <a:rPr sz="4800" b="1" spc="-275" dirty="0">
                <a:solidFill>
                  <a:srgbClr val="FFC000"/>
                </a:solidFill>
                <a:latin typeface="Cambria"/>
                <a:cs typeface="Cambria"/>
              </a:rPr>
              <a:t>Nacional </a:t>
            </a:r>
            <a:r>
              <a:rPr sz="4800" b="1" spc="-10" dirty="0">
                <a:solidFill>
                  <a:srgbClr val="FFC000"/>
                </a:solidFill>
                <a:latin typeface="Cambria"/>
                <a:cs typeface="Cambria"/>
              </a:rPr>
              <a:t>MORROCOY</a:t>
            </a:r>
            <a:endParaRPr sz="4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944" y="3306317"/>
            <a:ext cx="4015104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793875" algn="l"/>
                <a:tab pos="2896235" algn="l"/>
              </a:tabLst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anteriormente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fueron existan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actualmente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79084" y="3306317"/>
            <a:ext cx="25006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6360">
              <a:lnSpc>
                <a:spcPct val="100000"/>
              </a:lnSpc>
              <a:spcBef>
                <a:spcPts val="95"/>
              </a:spcBef>
              <a:tabLst>
                <a:tab pos="1949450" algn="l"/>
                <a:tab pos="2388235" algn="l"/>
              </a:tabLst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manglares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deberán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ser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4944" y="4159453"/>
            <a:ext cx="511365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936114" algn="l"/>
                <a:tab pos="2038350" algn="l"/>
                <a:tab pos="2473960" algn="l"/>
                <a:tab pos="2749550" algn="l"/>
                <a:tab pos="3479800" algn="l"/>
                <a:tab pos="3724910" algn="l"/>
                <a:tab pos="4479925" algn="l"/>
                <a:tab pos="4683760" algn="l"/>
              </a:tabLst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removidas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plazo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contados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partir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69456" y="4159453"/>
            <a:ext cx="180975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78765">
              <a:lnSpc>
                <a:spcPct val="100000"/>
              </a:lnSpc>
              <a:spcBef>
                <a:spcPts val="95"/>
              </a:spcBef>
              <a:tabLst>
                <a:tab pos="984885" algn="l"/>
                <a:tab pos="1282065" algn="l"/>
              </a:tabLst>
            </a:pP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días, fecha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4944" y="5013452"/>
            <a:ext cx="691578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80845" algn="l"/>
                <a:tab pos="3289300" algn="l"/>
                <a:tab pos="3886835" algn="l"/>
                <a:tab pos="4879340" algn="l"/>
                <a:tab pos="6604634" algn="l"/>
              </a:tabLst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Decreto,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caso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contrario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5326" y="5440171"/>
            <a:ext cx="31057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06295" algn="l"/>
                <a:tab pos="2676525" algn="l"/>
              </a:tabLst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procederá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4944" y="5440171"/>
            <a:ext cx="3761104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966595" algn="l"/>
              </a:tabLst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Ejecutivo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Nacional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demolición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inmediata.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472810" y="214071"/>
            <a:ext cx="29083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0000"/>
                </a:solidFill>
                <a:latin typeface="Arial"/>
                <a:cs typeface="Arial"/>
              </a:rPr>
              <a:t>Decreto</a:t>
            </a:r>
            <a:r>
              <a:rPr sz="4000" b="1" spc="-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b="1" spc="-25" dirty="0">
                <a:solidFill>
                  <a:srgbClr val="FF0000"/>
                </a:solidFill>
                <a:latin typeface="Arial"/>
                <a:cs typeface="Arial"/>
              </a:rPr>
              <a:t>113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1765" y="697737"/>
            <a:ext cx="7257415" cy="2633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06420" marR="7620" indent="790575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26</a:t>
            </a:r>
            <a:r>
              <a:rPr sz="2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2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mayo de</a:t>
            </a:r>
            <a:r>
              <a:rPr sz="28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0000"/>
                </a:solidFill>
                <a:latin typeface="Arial"/>
                <a:cs typeface="Arial"/>
              </a:rPr>
              <a:t>1974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Gaceta</a:t>
            </a:r>
            <a:r>
              <a:rPr sz="28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Oficial</a:t>
            </a:r>
            <a:r>
              <a:rPr sz="280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No</a:t>
            </a:r>
            <a:r>
              <a:rPr sz="2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30.408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65"/>
              </a:spcBef>
            </a:pP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Artículo</a:t>
            </a:r>
            <a:r>
              <a:rPr sz="28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6.</a:t>
            </a:r>
            <a:r>
              <a:rPr sz="28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Parágrafo</a:t>
            </a:r>
            <a:r>
              <a:rPr sz="28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Único.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5600" algn="l"/>
                <a:tab pos="1233170" algn="l"/>
                <a:tab pos="1677035" algn="l"/>
                <a:tab pos="3809365" algn="l"/>
                <a:tab pos="4130675" algn="l"/>
                <a:tab pos="4377690" algn="l"/>
                <a:tab pos="5367020" algn="l"/>
                <a:tab pos="5929630" algn="l"/>
                <a:tab pos="6610984" algn="l"/>
                <a:tab pos="7026909" algn="l"/>
              </a:tabLst>
            </a:pP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construcciones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agua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manglares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superficies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55360" y="313181"/>
            <a:ext cx="28225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0000"/>
                </a:solidFill>
                <a:latin typeface="Arial"/>
                <a:cs typeface="Arial"/>
              </a:rPr>
              <a:t>Decreto</a:t>
            </a:r>
            <a:r>
              <a:rPr sz="4000" b="1" spc="-1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FF0000"/>
                </a:solidFill>
                <a:latin typeface="Arial"/>
                <a:cs typeface="Arial"/>
              </a:rPr>
              <a:t>110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15510" y="796290"/>
            <a:ext cx="4160520" cy="84645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 indent="790575">
              <a:lnSpc>
                <a:spcPts val="3110"/>
              </a:lnSpc>
              <a:spcBef>
                <a:spcPts val="405"/>
              </a:spcBef>
            </a:pP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26</a:t>
            </a:r>
            <a:r>
              <a:rPr sz="2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2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mayo de</a:t>
            </a:r>
            <a:r>
              <a:rPr sz="28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0000"/>
                </a:solidFill>
                <a:latin typeface="Arial"/>
                <a:cs typeface="Arial"/>
              </a:rPr>
              <a:t>1974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Gaceta</a:t>
            </a:r>
            <a:r>
              <a:rPr sz="28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Oficial</a:t>
            </a:r>
            <a:r>
              <a:rPr sz="28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No</a:t>
            </a:r>
            <a:r>
              <a:rPr sz="2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30.408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2135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572135" algn="l"/>
              </a:tabLst>
            </a:pPr>
            <a:r>
              <a:rPr dirty="0"/>
              <a:t>Prohibe</a:t>
            </a:r>
            <a:r>
              <a:rPr spc="-55" dirty="0"/>
              <a:t> </a:t>
            </a:r>
            <a:r>
              <a:rPr dirty="0"/>
              <a:t>la</a:t>
            </a:r>
            <a:r>
              <a:rPr spc="-50" dirty="0"/>
              <a:t> </a:t>
            </a:r>
            <a:r>
              <a:rPr dirty="0"/>
              <a:t>destrucción</a:t>
            </a:r>
            <a:r>
              <a:rPr spc="-55" dirty="0"/>
              <a:t> </a:t>
            </a:r>
            <a:r>
              <a:rPr dirty="0"/>
              <a:t>de</a:t>
            </a:r>
            <a:r>
              <a:rPr spc="-50" dirty="0"/>
              <a:t> </a:t>
            </a:r>
            <a:r>
              <a:rPr spc="-10" dirty="0"/>
              <a:t>manglares</a:t>
            </a:r>
          </a:p>
          <a:p>
            <a:pPr>
              <a:lnSpc>
                <a:spcPct val="100000"/>
              </a:lnSpc>
            </a:pPr>
            <a:endParaRPr spc="-10" dirty="0"/>
          </a:p>
          <a:p>
            <a:pPr>
              <a:lnSpc>
                <a:spcPct val="100000"/>
              </a:lnSpc>
              <a:spcBef>
                <a:spcPts val="1220"/>
              </a:spcBef>
            </a:pPr>
            <a:endParaRPr spc="-10" dirty="0"/>
          </a:p>
          <a:p>
            <a:pPr marL="12700">
              <a:lnSpc>
                <a:spcPct val="100000"/>
              </a:lnSpc>
            </a:pPr>
            <a:r>
              <a:rPr sz="2800" dirty="0"/>
              <a:t>Decreto</a:t>
            </a:r>
            <a:r>
              <a:rPr sz="2800" spc="-60" dirty="0"/>
              <a:t> </a:t>
            </a:r>
            <a:r>
              <a:rPr sz="2800" dirty="0"/>
              <a:t>1.843,</a:t>
            </a:r>
            <a:r>
              <a:rPr sz="2800" spc="-170" dirty="0"/>
              <a:t> </a:t>
            </a:r>
            <a:r>
              <a:rPr sz="2800" dirty="0"/>
              <a:t>Año</a:t>
            </a:r>
            <a:r>
              <a:rPr sz="2800" spc="-65" dirty="0"/>
              <a:t> </a:t>
            </a:r>
            <a:r>
              <a:rPr sz="2800" spc="-10" dirty="0"/>
              <a:t>1995.</a:t>
            </a:r>
            <a:endParaRPr sz="2800"/>
          </a:p>
          <a:p>
            <a:pPr marL="12700" marR="5080">
              <a:lnSpc>
                <a:spcPct val="100000"/>
              </a:lnSpc>
              <a:spcBef>
                <a:spcPts val="1680"/>
              </a:spcBef>
            </a:pPr>
            <a:r>
              <a:rPr sz="2800" dirty="0"/>
              <a:t>Normas</a:t>
            </a:r>
            <a:r>
              <a:rPr sz="2800" spc="165" dirty="0"/>
              <a:t> </a:t>
            </a:r>
            <a:r>
              <a:rPr sz="2800" dirty="0"/>
              <a:t>para</a:t>
            </a:r>
            <a:r>
              <a:rPr sz="2800" spc="165" dirty="0"/>
              <a:t> </a:t>
            </a:r>
            <a:r>
              <a:rPr sz="2800" dirty="0"/>
              <a:t>la</a:t>
            </a:r>
            <a:r>
              <a:rPr sz="2800" spc="160" dirty="0"/>
              <a:t> </a:t>
            </a:r>
            <a:r>
              <a:rPr sz="2800" dirty="0"/>
              <a:t>Protección</a:t>
            </a:r>
            <a:r>
              <a:rPr sz="2800" spc="160" dirty="0"/>
              <a:t> </a:t>
            </a:r>
            <a:r>
              <a:rPr sz="2800" dirty="0"/>
              <a:t>de</a:t>
            </a:r>
            <a:r>
              <a:rPr sz="2800" spc="160" dirty="0"/>
              <a:t> </a:t>
            </a:r>
            <a:r>
              <a:rPr sz="2800" dirty="0"/>
              <a:t>los</a:t>
            </a:r>
            <a:r>
              <a:rPr sz="2800" spc="170" dirty="0"/>
              <a:t> </a:t>
            </a:r>
            <a:r>
              <a:rPr sz="2800" spc="-10" dirty="0"/>
              <a:t>Manglares </a:t>
            </a:r>
            <a:r>
              <a:rPr sz="2800" dirty="0"/>
              <a:t>y</a:t>
            </a:r>
            <a:r>
              <a:rPr sz="2800" spc="-65" dirty="0"/>
              <a:t> </a:t>
            </a:r>
            <a:r>
              <a:rPr sz="2800" dirty="0"/>
              <a:t>sus</a:t>
            </a:r>
            <a:r>
              <a:rPr sz="2800" spc="-60" dirty="0"/>
              <a:t> </a:t>
            </a:r>
            <a:r>
              <a:rPr sz="2800" dirty="0"/>
              <a:t>Espacios</a:t>
            </a:r>
            <a:r>
              <a:rPr sz="2800" spc="-40" dirty="0"/>
              <a:t> </a:t>
            </a:r>
            <a:r>
              <a:rPr sz="2800" spc="-10" dirty="0"/>
              <a:t>Vitales</a:t>
            </a:r>
            <a:r>
              <a:rPr sz="2800" spc="-150" dirty="0"/>
              <a:t> </a:t>
            </a:r>
            <a:r>
              <a:rPr sz="2800" spc="-10" dirty="0"/>
              <a:t>Asociados.</a:t>
            </a:r>
            <a:endParaRPr sz="2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60440" y="41505"/>
            <a:ext cx="241300" cy="49974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3200" spc="-7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88817" y="31191"/>
            <a:ext cx="312483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dirty="0"/>
              <a:t>arque</a:t>
            </a:r>
            <a:r>
              <a:rPr spc="-185" dirty="0"/>
              <a:t> </a:t>
            </a:r>
            <a:r>
              <a:rPr spc="40" dirty="0"/>
              <a:t>Nacional</a:t>
            </a:r>
          </a:p>
          <a:p>
            <a:pPr marR="5715" algn="r">
              <a:lnSpc>
                <a:spcPct val="100000"/>
              </a:lnSpc>
            </a:pPr>
            <a:r>
              <a:rPr spc="-10" dirty="0"/>
              <a:t>Morrocoy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04454" y="1010158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75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13250" y="603250"/>
            <a:ext cx="927100" cy="1308100"/>
            <a:chOff x="4413250" y="603250"/>
            <a:chExt cx="927100" cy="1308100"/>
          </a:xfrm>
        </p:grpSpPr>
        <p:sp>
          <p:nvSpPr>
            <p:cNvPr id="6" name="object 6"/>
            <p:cNvSpPr/>
            <p:nvPr/>
          </p:nvSpPr>
          <p:spPr>
            <a:xfrm>
              <a:off x="4419600" y="609600"/>
              <a:ext cx="914400" cy="1295400"/>
            </a:xfrm>
            <a:custGeom>
              <a:avLst/>
              <a:gdLst/>
              <a:ahLst/>
              <a:cxnLst/>
              <a:rect l="l" t="t" r="r" b="b"/>
              <a:pathLst>
                <a:path w="914400" h="1295400">
                  <a:moveTo>
                    <a:pt x="914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914400" y="12954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FDCEE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19600" y="609600"/>
              <a:ext cx="914400" cy="1295400"/>
            </a:xfrm>
            <a:custGeom>
              <a:avLst/>
              <a:gdLst/>
              <a:ahLst/>
              <a:cxnLst/>
              <a:rect l="l" t="t" r="r" b="b"/>
              <a:pathLst>
                <a:path w="914400" h="1295400">
                  <a:moveTo>
                    <a:pt x="0" y="1295400"/>
                  </a:moveTo>
                  <a:lnTo>
                    <a:pt x="914400" y="1295400"/>
                  </a:lnTo>
                  <a:lnTo>
                    <a:pt x="914400" y="0"/>
                  </a:lnTo>
                  <a:lnTo>
                    <a:pt x="0" y="0"/>
                  </a:lnTo>
                  <a:lnTo>
                    <a:pt x="0" y="129540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687948" y="2286126"/>
            <a:ext cx="3225165" cy="1282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914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Decreto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Creación</a:t>
            </a:r>
            <a:endParaRPr sz="2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820"/>
              </a:spcBef>
              <a:tabLst>
                <a:tab pos="375920" algn="l"/>
              </a:tabLst>
            </a:pPr>
            <a:r>
              <a:rPr sz="1800" spc="-25" dirty="0">
                <a:solidFill>
                  <a:srgbClr val="FFFFFF"/>
                </a:solidFill>
                <a:latin typeface="Arial MT"/>
                <a:cs typeface="Arial MT"/>
              </a:rPr>
              <a:t>Nº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800" dirty="0">
                <a:solidFill>
                  <a:srgbClr val="FF0000"/>
                </a:solidFill>
                <a:latin typeface="Arial MT"/>
                <a:cs typeface="Arial MT"/>
              </a:rPr>
              <a:t>113</a:t>
            </a:r>
            <a:r>
              <a:rPr sz="1800" spc="40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26-05-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74</a:t>
            </a:r>
            <a:endParaRPr sz="16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  <a:tabLst>
                <a:tab pos="1562100" algn="l"/>
                <a:tab pos="2388235" algn="l"/>
              </a:tabLst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Gaceta</a:t>
            </a:r>
            <a:r>
              <a:rPr sz="1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Oficial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Arial MT"/>
                <a:cs typeface="Arial MT"/>
              </a:rPr>
              <a:t>30.408</a:t>
            </a:r>
            <a:r>
              <a:rPr sz="18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27-05-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74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86437" y="2738437"/>
            <a:ext cx="1076325" cy="314325"/>
            <a:chOff x="5786437" y="2738437"/>
            <a:chExt cx="1076325" cy="314325"/>
          </a:xfrm>
        </p:grpSpPr>
        <p:sp>
          <p:nvSpPr>
            <p:cNvPr id="10" name="object 10"/>
            <p:cNvSpPr/>
            <p:nvPr/>
          </p:nvSpPr>
          <p:spPr>
            <a:xfrm>
              <a:off x="5791200" y="2743200"/>
              <a:ext cx="1066800" cy="304800"/>
            </a:xfrm>
            <a:custGeom>
              <a:avLst/>
              <a:gdLst/>
              <a:ahLst/>
              <a:cxnLst/>
              <a:rect l="l" t="t" r="r" b="b"/>
              <a:pathLst>
                <a:path w="1066800" h="304800">
                  <a:moveTo>
                    <a:pt x="1066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066800" y="30480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00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91200" y="2743200"/>
              <a:ext cx="1066800" cy="304800"/>
            </a:xfrm>
            <a:custGeom>
              <a:avLst/>
              <a:gdLst/>
              <a:ahLst/>
              <a:cxnLst/>
              <a:rect l="l" t="t" r="r" b="b"/>
              <a:pathLst>
                <a:path w="1066800" h="304800">
                  <a:moveTo>
                    <a:pt x="0" y="304800"/>
                  </a:moveTo>
                  <a:lnTo>
                    <a:pt x="1066800" y="304800"/>
                  </a:lnTo>
                  <a:lnTo>
                    <a:pt x="1066800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01436" y="2853562"/>
              <a:ext cx="847725" cy="85725"/>
            </a:xfrm>
            <a:custGeom>
              <a:avLst/>
              <a:gdLst/>
              <a:ahLst/>
              <a:cxnLst/>
              <a:rect l="l" t="t" r="r" b="b"/>
              <a:pathLst>
                <a:path w="847725" h="85725">
                  <a:moveTo>
                    <a:pt x="59048" y="82339"/>
                  </a:moveTo>
                  <a:lnTo>
                    <a:pt x="26784" y="82339"/>
                  </a:lnTo>
                  <a:lnTo>
                    <a:pt x="43555" y="85725"/>
                  </a:lnTo>
                  <a:lnTo>
                    <a:pt x="42297" y="85725"/>
                  </a:lnTo>
                  <a:lnTo>
                    <a:pt x="59048" y="82339"/>
                  </a:lnTo>
                  <a:close/>
                </a:path>
                <a:path w="847725" h="85725">
                  <a:moveTo>
                    <a:pt x="804925" y="0"/>
                  </a:moveTo>
                  <a:lnTo>
                    <a:pt x="788253" y="3365"/>
                  </a:lnTo>
                  <a:lnTo>
                    <a:pt x="774604" y="12541"/>
                  </a:lnTo>
                  <a:lnTo>
                    <a:pt x="765385" y="26146"/>
                  </a:lnTo>
                  <a:lnTo>
                    <a:pt x="761999" y="42799"/>
                  </a:lnTo>
                  <a:lnTo>
                    <a:pt x="765385" y="59471"/>
                  </a:lnTo>
                  <a:lnTo>
                    <a:pt x="774604" y="73120"/>
                  </a:lnTo>
                  <a:lnTo>
                    <a:pt x="788253" y="82339"/>
                  </a:lnTo>
                  <a:lnTo>
                    <a:pt x="804925" y="85725"/>
                  </a:lnTo>
                  <a:lnTo>
                    <a:pt x="821578" y="82339"/>
                  </a:lnTo>
                  <a:lnTo>
                    <a:pt x="835183" y="73120"/>
                  </a:lnTo>
                  <a:lnTo>
                    <a:pt x="844359" y="59471"/>
                  </a:lnTo>
                  <a:lnTo>
                    <a:pt x="844828" y="57150"/>
                  </a:lnTo>
                  <a:lnTo>
                    <a:pt x="804925" y="57150"/>
                  </a:lnTo>
                  <a:lnTo>
                    <a:pt x="804925" y="28575"/>
                  </a:lnTo>
                  <a:lnTo>
                    <a:pt x="844850" y="28575"/>
                  </a:lnTo>
                  <a:lnTo>
                    <a:pt x="844359" y="26146"/>
                  </a:lnTo>
                  <a:lnTo>
                    <a:pt x="835183" y="12541"/>
                  </a:lnTo>
                  <a:lnTo>
                    <a:pt x="821578" y="3365"/>
                  </a:lnTo>
                  <a:lnTo>
                    <a:pt x="804925" y="0"/>
                  </a:lnTo>
                  <a:close/>
                </a:path>
                <a:path w="847725" h="85725">
                  <a:moveTo>
                    <a:pt x="59737" y="3365"/>
                  </a:moveTo>
                  <a:lnTo>
                    <a:pt x="26094" y="3365"/>
                  </a:lnTo>
                  <a:lnTo>
                    <a:pt x="12561" y="12541"/>
                  </a:lnTo>
                  <a:lnTo>
                    <a:pt x="3381" y="26146"/>
                  </a:lnTo>
                  <a:lnTo>
                    <a:pt x="0" y="42799"/>
                  </a:lnTo>
                  <a:lnTo>
                    <a:pt x="3398" y="59471"/>
                  </a:lnTo>
                  <a:lnTo>
                    <a:pt x="12699" y="73120"/>
                  </a:lnTo>
                  <a:lnTo>
                    <a:pt x="26412" y="82339"/>
                  </a:lnTo>
                  <a:lnTo>
                    <a:pt x="59419" y="82339"/>
                  </a:lnTo>
                  <a:lnTo>
                    <a:pt x="73089" y="73120"/>
                  </a:lnTo>
                  <a:lnTo>
                    <a:pt x="82346" y="59471"/>
                  </a:lnTo>
                  <a:lnTo>
                    <a:pt x="82824" y="57150"/>
                  </a:lnTo>
                  <a:lnTo>
                    <a:pt x="42925" y="57150"/>
                  </a:lnTo>
                  <a:lnTo>
                    <a:pt x="42925" y="28575"/>
                  </a:lnTo>
                  <a:lnTo>
                    <a:pt x="82853" y="28575"/>
                  </a:lnTo>
                  <a:lnTo>
                    <a:pt x="82363" y="26146"/>
                  </a:lnTo>
                  <a:lnTo>
                    <a:pt x="73226" y="12541"/>
                  </a:lnTo>
                  <a:lnTo>
                    <a:pt x="59737" y="3365"/>
                  </a:lnTo>
                  <a:close/>
                </a:path>
                <a:path w="847725" h="85725">
                  <a:moveTo>
                    <a:pt x="82853" y="28575"/>
                  </a:moveTo>
                  <a:lnTo>
                    <a:pt x="42925" y="28575"/>
                  </a:lnTo>
                  <a:lnTo>
                    <a:pt x="42925" y="57150"/>
                  </a:lnTo>
                  <a:lnTo>
                    <a:pt x="82824" y="57150"/>
                  </a:lnTo>
                  <a:lnTo>
                    <a:pt x="85725" y="42799"/>
                  </a:lnTo>
                  <a:lnTo>
                    <a:pt x="82853" y="28575"/>
                  </a:lnTo>
                  <a:close/>
                </a:path>
                <a:path w="847725" h="85725">
                  <a:moveTo>
                    <a:pt x="764891" y="28575"/>
                  </a:moveTo>
                  <a:lnTo>
                    <a:pt x="82853" y="28575"/>
                  </a:lnTo>
                  <a:lnTo>
                    <a:pt x="85725" y="42799"/>
                  </a:lnTo>
                  <a:lnTo>
                    <a:pt x="82824" y="57150"/>
                  </a:lnTo>
                  <a:lnTo>
                    <a:pt x="764913" y="57150"/>
                  </a:lnTo>
                  <a:lnTo>
                    <a:pt x="761999" y="42799"/>
                  </a:lnTo>
                  <a:lnTo>
                    <a:pt x="764891" y="28575"/>
                  </a:lnTo>
                  <a:close/>
                </a:path>
                <a:path w="847725" h="85725">
                  <a:moveTo>
                    <a:pt x="844850" y="28575"/>
                  </a:moveTo>
                  <a:lnTo>
                    <a:pt x="804925" y="28575"/>
                  </a:lnTo>
                  <a:lnTo>
                    <a:pt x="804925" y="57150"/>
                  </a:lnTo>
                  <a:lnTo>
                    <a:pt x="844828" y="57150"/>
                  </a:lnTo>
                  <a:lnTo>
                    <a:pt x="847724" y="42799"/>
                  </a:lnTo>
                  <a:lnTo>
                    <a:pt x="844850" y="28575"/>
                  </a:lnTo>
                  <a:close/>
                </a:path>
                <a:path w="847725" h="85725">
                  <a:moveTo>
                    <a:pt x="43550" y="0"/>
                  </a:moveTo>
                  <a:lnTo>
                    <a:pt x="42300" y="0"/>
                  </a:lnTo>
                  <a:lnTo>
                    <a:pt x="25725" y="3365"/>
                  </a:lnTo>
                  <a:lnTo>
                    <a:pt x="60105" y="3365"/>
                  </a:lnTo>
                  <a:lnTo>
                    <a:pt x="43550" y="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0"/>
            <a:ext cx="5651500" cy="6858000"/>
            <a:chOff x="0" y="0"/>
            <a:chExt cx="5651500" cy="6858000"/>
          </a:xfrm>
        </p:grpSpPr>
        <p:sp>
          <p:nvSpPr>
            <p:cNvPr id="14" name="object 14"/>
            <p:cNvSpPr/>
            <p:nvPr/>
          </p:nvSpPr>
          <p:spPr>
            <a:xfrm>
              <a:off x="1549145" y="5151882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32004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50991" cy="6857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987802" y="141351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28575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68676" y="1370583"/>
              <a:ext cx="847725" cy="1000125"/>
            </a:xfrm>
            <a:custGeom>
              <a:avLst/>
              <a:gdLst/>
              <a:ahLst/>
              <a:cxnLst/>
              <a:rect l="l" t="t" r="r" b="b"/>
              <a:pathLst>
                <a:path w="847725" h="1000125">
                  <a:moveTo>
                    <a:pt x="85852" y="957326"/>
                  </a:moveTo>
                  <a:lnTo>
                    <a:pt x="82461" y="940663"/>
                  </a:lnTo>
                  <a:lnTo>
                    <a:pt x="73240" y="927011"/>
                  </a:lnTo>
                  <a:lnTo>
                    <a:pt x="59588" y="917790"/>
                  </a:lnTo>
                  <a:lnTo>
                    <a:pt x="57264" y="917321"/>
                  </a:lnTo>
                  <a:lnTo>
                    <a:pt x="57264" y="914400"/>
                  </a:lnTo>
                  <a:lnTo>
                    <a:pt x="57150" y="85725"/>
                  </a:lnTo>
                  <a:lnTo>
                    <a:pt x="57150" y="82854"/>
                  </a:lnTo>
                  <a:lnTo>
                    <a:pt x="59575" y="82372"/>
                  </a:lnTo>
                  <a:lnTo>
                    <a:pt x="73177" y="73190"/>
                  </a:lnTo>
                  <a:lnTo>
                    <a:pt x="82359" y="59588"/>
                  </a:lnTo>
                  <a:lnTo>
                    <a:pt x="85725" y="42926"/>
                  </a:lnTo>
                  <a:lnTo>
                    <a:pt x="82346" y="26263"/>
                  </a:lnTo>
                  <a:lnTo>
                    <a:pt x="73177" y="12611"/>
                  </a:lnTo>
                  <a:lnTo>
                    <a:pt x="59575" y="3390"/>
                  </a:lnTo>
                  <a:lnTo>
                    <a:pt x="42926" y="0"/>
                  </a:lnTo>
                  <a:lnTo>
                    <a:pt x="26250" y="3390"/>
                  </a:lnTo>
                  <a:lnTo>
                    <a:pt x="12598" y="12611"/>
                  </a:lnTo>
                  <a:lnTo>
                    <a:pt x="3378" y="26263"/>
                  </a:lnTo>
                  <a:lnTo>
                    <a:pt x="0" y="42926"/>
                  </a:lnTo>
                  <a:lnTo>
                    <a:pt x="3378" y="59588"/>
                  </a:lnTo>
                  <a:lnTo>
                    <a:pt x="12598" y="73190"/>
                  </a:lnTo>
                  <a:lnTo>
                    <a:pt x="26250" y="82372"/>
                  </a:lnTo>
                  <a:lnTo>
                    <a:pt x="28676" y="82854"/>
                  </a:lnTo>
                  <a:lnTo>
                    <a:pt x="28689" y="917321"/>
                  </a:lnTo>
                  <a:lnTo>
                    <a:pt x="26263" y="917790"/>
                  </a:lnTo>
                  <a:lnTo>
                    <a:pt x="12661" y="927011"/>
                  </a:lnTo>
                  <a:lnTo>
                    <a:pt x="3492" y="940663"/>
                  </a:lnTo>
                  <a:lnTo>
                    <a:pt x="127" y="957326"/>
                  </a:lnTo>
                  <a:lnTo>
                    <a:pt x="3492" y="973988"/>
                  </a:lnTo>
                  <a:lnTo>
                    <a:pt x="12661" y="987590"/>
                  </a:lnTo>
                  <a:lnTo>
                    <a:pt x="26263" y="996772"/>
                  </a:lnTo>
                  <a:lnTo>
                    <a:pt x="42926" y="1000125"/>
                  </a:lnTo>
                  <a:lnTo>
                    <a:pt x="59588" y="996772"/>
                  </a:lnTo>
                  <a:lnTo>
                    <a:pt x="73240" y="987590"/>
                  </a:lnTo>
                  <a:lnTo>
                    <a:pt x="82461" y="973988"/>
                  </a:lnTo>
                  <a:lnTo>
                    <a:pt x="85852" y="957326"/>
                  </a:lnTo>
                  <a:close/>
                </a:path>
                <a:path w="847725" h="1000125">
                  <a:moveTo>
                    <a:pt x="847725" y="42926"/>
                  </a:moveTo>
                  <a:lnTo>
                    <a:pt x="844359" y="26263"/>
                  </a:lnTo>
                  <a:lnTo>
                    <a:pt x="835177" y="12611"/>
                  </a:lnTo>
                  <a:lnTo>
                    <a:pt x="821575" y="3390"/>
                  </a:lnTo>
                  <a:lnTo>
                    <a:pt x="804926" y="0"/>
                  </a:lnTo>
                  <a:lnTo>
                    <a:pt x="788250" y="3390"/>
                  </a:lnTo>
                  <a:lnTo>
                    <a:pt x="774598" y="12611"/>
                  </a:lnTo>
                  <a:lnTo>
                    <a:pt x="765378" y="26263"/>
                  </a:lnTo>
                  <a:lnTo>
                    <a:pt x="762000" y="42926"/>
                  </a:lnTo>
                  <a:lnTo>
                    <a:pt x="765378" y="59588"/>
                  </a:lnTo>
                  <a:lnTo>
                    <a:pt x="774598" y="73190"/>
                  </a:lnTo>
                  <a:lnTo>
                    <a:pt x="788250" y="82372"/>
                  </a:lnTo>
                  <a:lnTo>
                    <a:pt x="790676" y="82854"/>
                  </a:lnTo>
                  <a:lnTo>
                    <a:pt x="790575" y="764921"/>
                  </a:lnTo>
                  <a:lnTo>
                    <a:pt x="788250" y="765390"/>
                  </a:lnTo>
                  <a:lnTo>
                    <a:pt x="774598" y="774611"/>
                  </a:lnTo>
                  <a:lnTo>
                    <a:pt x="765378" y="788263"/>
                  </a:lnTo>
                  <a:lnTo>
                    <a:pt x="762000" y="804926"/>
                  </a:lnTo>
                  <a:lnTo>
                    <a:pt x="765378" y="821588"/>
                  </a:lnTo>
                  <a:lnTo>
                    <a:pt x="774598" y="835190"/>
                  </a:lnTo>
                  <a:lnTo>
                    <a:pt x="788250" y="844372"/>
                  </a:lnTo>
                  <a:lnTo>
                    <a:pt x="804926" y="847725"/>
                  </a:lnTo>
                  <a:lnTo>
                    <a:pt x="821575" y="844372"/>
                  </a:lnTo>
                  <a:lnTo>
                    <a:pt x="835177" y="835190"/>
                  </a:lnTo>
                  <a:lnTo>
                    <a:pt x="844359" y="821588"/>
                  </a:lnTo>
                  <a:lnTo>
                    <a:pt x="847725" y="804926"/>
                  </a:lnTo>
                  <a:lnTo>
                    <a:pt x="844359" y="788263"/>
                  </a:lnTo>
                  <a:lnTo>
                    <a:pt x="835177" y="774611"/>
                  </a:lnTo>
                  <a:lnTo>
                    <a:pt x="821575" y="765390"/>
                  </a:lnTo>
                  <a:lnTo>
                    <a:pt x="819251" y="764921"/>
                  </a:lnTo>
                  <a:lnTo>
                    <a:pt x="819150" y="804926"/>
                  </a:lnTo>
                  <a:lnTo>
                    <a:pt x="819150" y="764921"/>
                  </a:lnTo>
                  <a:lnTo>
                    <a:pt x="804926" y="762000"/>
                  </a:lnTo>
                  <a:lnTo>
                    <a:pt x="819251" y="764921"/>
                  </a:lnTo>
                  <a:lnTo>
                    <a:pt x="819150" y="762000"/>
                  </a:lnTo>
                  <a:lnTo>
                    <a:pt x="819150" y="85725"/>
                  </a:lnTo>
                  <a:lnTo>
                    <a:pt x="819150" y="82854"/>
                  </a:lnTo>
                  <a:lnTo>
                    <a:pt x="821575" y="82372"/>
                  </a:lnTo>
                  <a:lnTo>
                    <a:pt x="835177" y="73190"/>
                  </a:lnTo>
                  <a:lnTo>
                    <a:pt x="844359" y="59588"/>
                  </a:lnTo>
                  <a:lnTo>
                    <a:pt x="847725" y="42926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08653" y="2175510"/>
              <a:ext cx="879475" cy="30480"/>
            </a:xfrm>
            <a:custGeom>
              <a:avLst/>
              <a:gdLst/>
              <a:ahLst/>
              <a:cxnLst/>
              <a:rect l="l" t="t" r="r" b="b"/>
              <a:pathLst>
                <a:path w="879475" h="30480">
                  <a:moveTo>
                    <a:pt x="0" y="30479"/>
                  </a:moveTo>
                  <a:lnTo>
                    <a:pt x="879348" y="0"/>
                  </a:lnTo>
                </a:path>
              </a:pathLst>
            </a:custGeom>
            <a:ln w="28574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68676" y="2132583"/>
              <a:ext cx="1762125" cy="1609725"/>
            </a:xfrm>
            <a:custGeom>
              <a:avLst/>
              <a:gdLst/>
              <a:ahLst/>
              <a:cxnLst/>
              <a:rect l="l" t="t" r="r" b="b"/>
              <a:pathLst>
                <a:path w="1762125" h="1609725">
                  <a:moveTo>
                    <a:pt x="847725" y="195326"/>
                  </a:moveTo>
                  <a:lnTo>
                    <a:pt x="844816" y="180975"/>
                  </a:lnTo>
                  <a:lnTo>
                    <a:pt x="844359" y="178663"/>
                  </a:lnTo>
                  <a:lnTo>
                    <a:pt x="835177" y="165011"/>
                  </a:lnTo>
                  <a:lnTo>
                    <a:pt x="821575" y="155790"/>
                  </a:lnTo>
                  <a:lnTo>
                    <a:pt x="804926" y="152400"/>
                  </a:lnTo>
                  <a:lnTo>
                    <a:pt x="788250" y="155790"/>
                  </a:lnTo>
                  <a:lnTo>
                    <a:pt x="774598" y="165011"/>
                  </a:lnTo>
                  <a:lnTo>
                    <a:pt x="765378" y="178663"/>
                  </a:lnTo>
                  <a:lnTo>
                    <a:pt x="764908" y="180975"/>
                  </a:lnTo>
                  <a:lnTo>
                    <a:pt x="82816" y="180975"/>
                  </a:lnTo>
                  <a:lnTo>
                    <a:pt x="82346" y="178663"/>
                  </a:lnTo>
                  <a:lnTo>
                    <a:pt x="73177" y="165011"/>
                  </a:lnTo>
                  <a:lnTo>
                    <a:pt x="59575" y="155790"/>
                  </a:lnTo>
                  <a:lnTo>
                    <a:pt x="42926" y="152400"/>
                  </a:lnTo>
                  <a:lnTo>
                    <a:pt x="26250" y="155790"/>
                  </a:lnTo>
                  <a:lnTo>
                    <a:pt x="12598" y="165011"/>
                  </a:lnTo>
                  <a:lnTo>
                    <a:pt x="3378" y="178663"/>
                  </a:lnTo>
                  <a:lnTo>
                    <a:pt x="0" y="195326"/>
                  </a:lnTo>
                  <a:lnTo>
                    <a:pt x="3378" y="211988"/>
                  </a:lnTo>
                  <a:lnTo>
                    <a:pt x="12598" y="225590"/>
                  </a:lnTo>
                  <a:lnTo>
                    <a:pt x="26250" y="234772"/>
                  </a:lnTo>
                  <a:lnTo>
                    <a:pt x="42926" y="238125"/>
                  </a:lnTo>
                  <a:lnTo>
                    <a:pt x="59575" y="234772"/>
                  </a:lnTo>
                  <a:lnTo>
                    <a:pt x="73177" y="225590"/>
                  </a:lnTo>
                  <a:lnTo>
                    <a:pt x="82359" y="211988"/>
                  </a:lnTo>
                  <a:lnTo>
                    <a:pt x="82842" y="209550"/>
                  </a:lnTo>
                  <a:lnTo>
                    <a:pt x="764882" y="209550"/>
                  </a:lnTo>
                  <a:lnTo>
                    <a:pt x="765378" y="211988"/>
                  </a:lnTo>
                  <a:lnTo>
                    <a:pt x="774598" y="225590"/>
                  </a:lnTo>
                  <a:lnTo>
                    <a:pt x="788250" y="234772"/>
                  </a:lnTo>
                  <a:lnTo>
                    <a:pt x="804926" y="238125"/>
                  </a:lnTo>
                  <a:lnTo>
                    <a:pt x="821575" y="234772"/>
                  </a:lnTo>
                  <a:lnTo>
                    <a:pt x="835177" y="225590"/>
                  </a:lnTo>
                  <a:lnTo>
                    <a:pt x="844359" y="211988"/>
                  </a:lnTo>
                  <a:lnTo>
                    <a:pt x="844842" y="209550"/>
                  </a:lnTo>
                  <a:lnTo>
                    <a:pt x="847725" y="195326"/>
                  </a:lnTo>
                  <a:close/>
                </a:path>
                <a:path w="1762125" h="1609725">
                  <a:moveTo>
                    <a:pt x="1762125" y="42926"/>
                  </a:moveTo>
                  <a:lnTo>
                    <a:pt x="1758759" y="26263"/>
                  </a:lnTo>
                  <a:lnTo>
                    <a:pt x="1749577" y="12611"/>
                  </a:lnTo>
                  <a:lnTo>
                    <a:pt x="1735975" y="3390"/>
                  </a:lnTo>
                  <a:lnTo>
                    <a:pt x="1719326" y="0"/>
                  </a:lnTo>
                  <a:lnTo>
                    <a:pt x="1702650" y="3390"/>
                  </a:lnTo>
                  <a:lnTo>
                    <a:pt x="1688998" y="12611"/>
                  </a:lnTo>
                  <a:lnTo>
                    <a:pt x="1679778" y="26263"/>
                  </a:lnTo>
                  <a:lnTo>
                    <a:pt x="1676400" y="42926"/>
                  </a:lnTo>
                  <a:lnTo>
                    <a:pt x="1679778" y="59588"/>
                  </a:lnTo>
                  <a:lnTo>
                    <a:pt x="1688998" y="73190"/>
                  </a:lnTo>
                  <a:lnTo>
                    <a:pt x="1702650" y="82372"/>
                  </a:lnTo>
                  <a:lnTo>
                    <a:pt x="1705076" y="82854"/>
                  </a:lnTo>
                  <a:lnTo>
                    <a:pt x="1704975" y="1526921"/>
                  </a:lnTo>
                  <a:lnTo>
                    <a:pt x="1702650" y="1527390"/>
                  </a:lnTo>
                  <a:lnTo>
                    <a:pt x="1688998" y="1536611"/>
                  </a:lnTo>
                  <a:lnTo>
                    <a:pt x="1679778" y="1550263"/>
                  </a:lnTo>
                  <a:lnTo>
                    <a:pt x="1676400" y="1566926"/>
                  </a:lnTo>
                  <a:lnTo>
                    <a:pt x="1679778" y="1583588"/>
                  </a:lnTo>
                  <a:lnTo>
                    <a:pt x="1688998" y="1597190"/>
                  </a:lnTo>
                  <a:lnTo>
                    <a:pt x="1702650" y="1606359"/>
                  </a:lnTo>
                  <a:lnTo>
                    <a:pt x="1719326" y="1609725"/>
                  </a:lnTo>
                  <a:lnTo>
                    <a:pt x="1735975" y="1606359"/>
                  </a:lnTo>
                  <a:lnTo>
                    <a:pt x="1749577" y="1597190"/>
                  </a:lnTo>
                  <a:lnTo>
                    <a:pt x="1758759" y="1583588"/>
                  </a:lnTo>
                  <a:lnTo>
                    <a:pt x="1762125" y="1566926"/>
                  </a:lnTo>
                  <a:lnTo>
                    <a:pt x="1758759" y="1550263"/>
                  </a:lnTo>
                  <a:lnTo>
                    <a:pt x="1749577" y="1536611"/>
                  </a:lnTo>
                  <a:lnTo>
                    <a:pt x="1735975" y="1527390"/>
                  </a:lnTo>
                  <a:lnTo>
                    <a:pt x="1733651" y="1526921"/>
                  </a:lnTo>
                  <a:lnTo>
                    <a:pt x="1733550" y="1566926"/>
                  </a:lnTo>
                  <a:lnTo>
                    <a:pt x="1733550" y="1526921"/>
                  </a:lnTo>
                  <a:lnTo>
                    <a:pt x="1719326" y="1524000"/>
                  </a:lnTo>
                  <a:lnTo>
                    <a:pt x="1733651" y="1526921"/>
                  </a:lnTo>
                  <a:lnTo>
                    <a:pt x="1733550" y="1524000"/>
                  </a:lnTo>
                  <a:lnTo>
                    <a:pt x="1733550" y="85725"/>
                  </a:lnTo>
                  <a:lnTo>
                    <a:pt x="1733550" y="82854"/>
                  </a:lnTo>
                  <a:lnTo>
                    <a:pt x="1735975" y="82372"/>
                  </a:lnTo>
                  <a:lnTo>
                    <a:pt x="1749577" y="73190"/>
                  </a:lnTo>
                  <a:lnTo>
                    <a:pt x="1758759" y="59588"/>
                  </a:lnTo>
                  <a:lnTo>
                    <a:pt x="1762125" y="42926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73601" y="2277617"/>
              <a:ext cx="35560" cy="1117600"/>
            </a:xfrm>
            <a:custGeom>
              <a:avLst/>
              <a:gdLst/>
              <a:ahLst/>
              <a:cxnLst/>
              <a:rect l="l" t="t" r="r" b="b"/>
              <a:pathLst>
                <a:path w="35560" h="1117600">
                  <a:moveTo>
                    <a:pt x="35051" y="0"/>
                  </a:moveTo>
                  <a:lnTo>
                    <a:pt x="0" y="1117092"/>
                  </a:lnTo>
                </a:path>
              </a:pathLst>
            </a:custGeom>
            <a:ln w="28575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54276" y="3657294"/>
              <a:ext cx="2676525" cy="1762125"/>
            </a:xfrm>
            <a:custGeom>
              <a:avLst/>
              <a:gdLst/>
              <a:ahLst/>
              <a:cxnLst/>
              <a:rect l="l" t="t" r="r" b="b"/>
              <a:pathLst>
                <a:path w="2676525" h="1762125">
                  <a:moveTo>
                    <a:pt x="2675940" y="34785"/>
                  </a:moveTo>
                  <a:lnTo>
                    <a:pt x="2674150" y="30276"/>
                  </a:lnTo>
                  <a:lnTo>
                    <a:pt x="2669667" y="18973"/>
                  </a:lnTo>
                  <a:lnTo>
                    <a:pt x="2657792" y="6756"/>
                  </a:lnTo>
                  <a:lnTo>
                    <a:pt x="2642692" y="292"/>
                  </a:lnTo>
                  <a:lnTo>
                    <a:pt x="2626283" y="0"/>
                  </a:lnTo>
                  <a:lnTo>
                    <a:pt x="2610485" y="6273"/>
                  </a:lnTo>
                  <a:lnTo>
                    <a:pt x="2598255" y="18148"/>
                  </a:lnTo>
                  <a:lnTo>
                    <a:pt x="2591790" y="33248"/>
                  </a:lnTo>
                  <a:lnTo>
                    <a:pt x="2591498" y="49657"/>
                  </a:lnTo>
                  <a:lnTo>
                    <a:pt x="2592425" y="51993"/>
                  </a:lnTo>
                  <a:lnTo>
                    <a:pt x="68745" y="1684959"/>
                  </a:lnTo>
                  <a:lnTo>
                    <a:pt x="66992" y="1683156"/>
                  </a:lnTo>
                  <a:lnTo>
                    <a:pt x="62763" y="1681353"/>
                  </a:lnTo>
                  <a:lnTo>
                    <a:pt x="59575" y="1679194"/>
                  </a:lnTo>
                  <a:lnTo>
                    <a:pt x="57238" y="1678711"/>
                  </a:lnTo>
                  <a:lnTo>
                    <a:pt x="57226" y="1678990"/>
                  </a:lnTo>
                  <a:lnTo>
                    <a:pt x="57150" y="1678711"/>
                  </a:lnTo>
                  <a:lnTo>
                    <a:pt x="56108" y="1678508"/>
                  </a:lnTo>
                  <a:lnTo>
                    <a:pt x="57238" y="1678711"/>
                  </a:lnTo>
                  <a:lnTo>
                    <a:pt x="57150" y="1675815"/>
                  </a:lnTo>
                  <a:lnTo>
                    <a:pt x="57264" y="1228140"/>
                  </a:lnTo>
                  <a:lnTo>
                    <a:pt x="57264" y="1225257"/>
                  </a:lnTo>
                  <a:lnTo>
                    <a:pt x="42926" y="1228140"/>
                  </a:lnTo>
                  <a:lnTo>
                    <a:pt x="57175" y="1225257"/>
                  </a:lnTo>
                  <a:lnTo>
                    <a:pt x="57277" y="1185214"/>
                  </a:lnTo>
                  <a:lnTo>
                    <a:pt x="57264" y="1225257"/>
                  </a:lnTo>
                  <a:lnTo>
                    <a:pt x="59588" y="1224762"/>
                  </a:lnTo>
                  <a:lnTo>
                    <a:pt x="73240" y="1215542"/>
                  </a:lnTo>
                  <a:lnTo>
                    <a:pt x="82461" y="1201889"/>
                  </a:lnTo>
                  <a:lnTo>
                    <a:pt x="85852" y="1185214"/>
                  </a:lnTo>
                  <a:lnTo>
                    <a:pt x="82461" y="1168565"/>
                  </a:lnTo>
                  <a:lnTo>
                    <a:pt x="73240" y="1154963"/>
                  </a:lnTo>
                  <a:lnTo>
                    <a:pt x="59588" y="1145794"/>
                  </a:lnTo>
                  <a:lnTo>
                    <a:pt x="42926" y="1142415"/>
                  </a:lnTo>
                  <a:lnTo>
                    <a:pt x="26263" y="1145794"/>
                  </a:lnTo>
                  <a:lnTo>
                    <a:pt x="12661" y="1154963"/>
                  </a:lnTo>
                  <a:lnTo>
                    <a:pt x="3492" y="1168565"/>
                  </a:lnTo>
                  <a:lnTo>
                    <a:pt x="127" y="1185214"/>
                  </a:lnTo>
                  <a:lnTo>
                    <a:pt x="3492" y="1201889"/>
                  </a:lnTo>
                  <a:lnTo>
                    <a:pt x="12661" y="1215542"/>
                  </a:lnTo>
                  <a:lnTo>
                    <a:pt x="26263" y="1224762"/>
                  </a:lnTo>
                  <a:lnTo>
                    <a:pt x="28689" y="1225257"/>
                  </a:lnTo>
                  <a:lnTo>
                    <a:pt x="28575" y="1678711"/>
                  </a:lnTo>
                  <a:lnTo>
                    <a:pt x="26250" y="1679194"/>
                  </a:lnTo>
                  <a:lnTo>
                    <a:pt x="23063" y="1681340"/>
                  </a:lnTo>
                  <a:lnTo>
                    <a:pt x="19685" y="1682673"/>
                  </a:lnTo>
                  <a:lnTo>
                    <a:pt x="16573" y="1685696"/>
                  </a:lnTo>
                  <a:lnTo>
                    <a:pt x="12598" y="1688363"/>
                  </a:lnTo>
                  <a:lnTo>
                    <a:pt x="10236" y="1691855"/>
                  </a:lnTo>
                  <a:lnTo>
                    <a:pt x="7454" y="1694548"/>
                  </a:lnTo>
                  <a:lnTo>
                    <a:pt x="5816" y="1698358"/>
                  </a:lnTo>
                  <a:lnTo>
                    <a:pt x="3378" y="1701965"/>
                  </a:lnTo>
                  <a:lnTo>
                    <a:pt x="2565" y="1705978"/>
                  </a:lnTo>
                  <a:lnTo>
                    <a:pt x="990" y="1709648"/>
                  </a:lnTo>
                  <a:lnTo>
                    <a:pt x="901" y="1714131"/>
                  </a:lnTo>
                  <a:lnTo>
                    <a:pt x="0" y="1718614"/>
                  </a:lnTo>
                  <a:lnTo>
                    <a:pt x="762" y="1722386"/>
                  </a:lnTo>
                  <a:lnTo>
                    <a:pt x="698" y="1726057"/>
                  </a:lnTo>
                  <a:lnTo>
                    <a:pt x="2336" y="1730209"/>
                  </a:lnTo>
                  <a:lnTo>
                    <a:pt x="3378" y="1735289"/>
                  </a:lnTo>
                  <a:lnTo>
                    <a:pt x="5791" y="1738884"/>
                  </a:lnTo>
                  <a:lnTo>
                    <a:pt x="6985" y="1741855"/>
                  </a:lnTo>
                  <a:lnTo>
                    <a:pt x="9702" y="1744675"/>
                  </a:lnTo>
                  <a:lnTo>
                    <a:pt x="12598" y="1748942"/>
                  </a:lnTo>
                  <a:lnTo>
                    <a:pt x="16243" y="1751418"/>
                  </a:lnTo>
                  <a:lnTo>
                    <a:pt x="18846" y="1754085"/>
                  </a:lnTo>
                  <a:lnTo>
                    <a:pt x="22580" y="1755686"/>
                  </a:lnTo>
                  <a:lnTo>
                    <a:pt x="26250" y="1758162"/>
                  </a:lnTo>
                  <a:lnTo>
                    <a:pt x="30264" y="1758988"/>
                  </a:lnTo>
                  <a:lnTo>
                    <a:pt x="33947" y="1760550"/>
                  </a:lnTo>
                  <a:lnTo>
                    <a:pt x="38430" y="1760639"/>
                  </a:lnTo>
                  <a:lnTo>
                    <a:pt x="42926" y="1761540"/>
                  </a:lnTo>
                  <a:lnTo>
                    <a:pt x="46685" y="1760778"/>
                  </a:lnTo>
                  <a:lnTo>
                    <a:pt x="50355" y="1760842"/>
                  </a:lnTo>
                  <a:lnTo>
                    <a:pt x="54508" y="1759191"/>
                  </a:lnTo>
                  <a:lnTo>
                    <a:pt x="59575" y="1758162"/>
                  </a:lnTo>
                  <a:lnTo>
                    <a:pt x="63093" y="1755787"/>
                  </a:lnTo>
                  <a:lnTo>
                    <a:pt x="66167" y="1754555"/>
                  </a:lnTo>
                  <a:lnTo>
                    <a:pt x="69100" y="1751711"/>
                  </a:lnTo>
                  <a:lnTo>
                    <a:pt x="73177" y="1748942"/>
                  </a:lnTo>
                  <a:lnTo>
                    <a:pt x="75476" y="1745526"/>
                  </a:lnTo>
                  <a:lnTo>
                    <a:pt x="78384" y="1742694"/>
                  </a:lnTo>
                  <a:lnTo>
                    <a:pt x="80149" y="1738553"/>
                  </a:lnTo>
                  <a:lnTo>
                    <a:pt x="82346" y="1735289"/>
                  </a:lnTo>
                  <a:lnTo>
                    <a:pt x="83058" y="1731772"/>
                  </a:lnTo>
                  <a:lnTo>
                    <a:pt x="83578" y="1730552"/>
                  </a:lnTo>
                  <a:lnTo>
                    <a:pt x="84848" y="1727593"/>
                  </a:lnTo>
                  <a:lnTo>
                    <a:pt x="84937" y="1722501"/>
                  </a:lnTo>
                  <a:lnTo>
                    <a:pt x="85725" y="1718614"/>
                  </a:lnTo>
                  <a:lnTo>
                    <a:pt x="85064" y="1715363"/>
                  </a:lnTo>
                  <a:lnTo>
                    <a:pt x="85140" y="1711185"/>
                  </a:lnTo>
                  <a:lnTo>
                    <a:pt x="84213" y="1708848"/>
                  </a:lnTo>
                  <a:lnTo>
                    <a:pt x="2607894" y="75882"/>
                  </a:lnTo>
                  <a:lnTo>
                    <a:pt x="2609646" y="77685"/>
                  </a:lnTo>
                  <a:lnTo>
                    <a:pt x="2624747" y="84150"/>
                  </a:lnTo>
                  <a:lnTo>
                    <a:pt x="2641155" y="84442"/>
                  </a:lnTo>
                  <a:lnTo>
                    <a:pt x="2656967" y="78155"/>
                  </a:lnTo>
                  <a:lnTo>
                    <a:pt x="2669184" y="66294"/>
                  </a:lnTo>
                  <a:lnTo>
                    <a:pt x="2675648" y="51193"/>
                  </a:lnTo>
                  <a:lnTo>
                    <a:pt x="2675940" y="34785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92402" y="4842509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30480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49476" y="3351910"/>
              <a:ext cx="2066925" cy="1533525"/>
            </a:xfrm>
            <a:custGeom>
              <a:avLst/>
              <a:gdLst/>
              <a:ahLst/>
              <a:cxnLst/>
              <a:rect l="l" t="t" r="r" b="b"/>
              <a:pathLst>
                <a:path w="2066925" h="1533525">
                  <a:moveTo>
                    <a:pt x="2066925" y="42799"/>
                  </a:moveTo>
                  <a:lnTo>
                    <a:pt x="2064042" y="28575"/>
                  </a:lnTo>
                  <a:lnTo>
                    <a:pt x="2063559" y="26149"/>
                  </a:lnTo>
                  <a:lnTo>
                    <a:pt x="2054377" y="12547"/>
                  </a:lnTo>
                  <a:lnTo>
                    <a:pt x="2040775" y="3365"/>
                  </a:lnTo>
                  <a:lnTo>
                    <a:pt x="2024126" y="0"/>
                  </a:lnTo>
                  <a:lnTo>
                    <a:pt x="2007450" y="3365"/>
                  </a:lnTo>
                  <a:lnTo>
                    <a:pt x="1993798" y="12547"/>
                  </a:lnTo>
                  <a:lnTo>
                    <a:pt x="1984578" y="26149"/>
                  </a:lnTo>
                  <a:lnTo>
                    <a:pt x="1984082" y="28575"/>
                  </a:lnTo>
                  <a:lnTo>
                    <a:pt x="82943" y="28575"/>
                  </a:lnTo>
                  <a:lnTo>
                    <a:pt x="82461" y="26149"/>
                  </a:lnTo>
                  <a:lnTo>
                    <a:pt x="73240" y="12547"/>
                  </a:lnTo>
                  <a:lnTo>
                    <a:pt x="71132" y="11137"/>
                  </a:lnTo>
                  <a:lnTo>
                    <a:pt x="59728" y="3365"/>
                  </a:lnTo>
                  <a:lnTo>
                    <a:pt x="60096" y="3365"/>
                  </a:lnTo>
                  <a:lnTo>
                    <a:pt x="43548" y="0"/>
                  </a:lnTo>
                  <a:lnTo>
                    <a:pt x="42926" y="0"/>
                  </a:lnTo>
                  <a:lnTo>
                    <a:pt x="42291" y="0"/>
                  </a:lnTo>
                  <a:lnTo>
                    <a:pt x="25717" y="3365"/>
                  </a:lnTo>
                  <a:lnTo>
                    <a:pt x="26085" y="3365"/>
                  </a:lnTo>
                  <a:lnTo>
                    <a:pt x="12560" y="12547"/>
                  </a:lnTo>
                  <a:lnTo>
                    <a:pt x="3378" y="26149"/>
                  </a:lnTo>
                  <a:lnTo>
                    <a:pt x="0" y="42799"/>
                  </a:lnTo>
                  <a:lnTo>
                    <a:pt x="3390" y="59474"/>
                  </a:lnTo>
                  <a:lnTo>
                    <a:pt x="10820" y="70396"/>
                  </a:lnTo>
                  <a:lnTo>
                    <a:pt x="12661" y="73126"/>
                  </a:lnTo>
                  <a:lnTo>
                    <a:pt x="26263" y="82346"/>
                  </a:lnTo>
                  <a:lnTo>
                    <a:pt x="28689" y="82842"/>
                  </a:lnTo>
                  <a:lnTo>
                    <a:pt x="28575" y="1450708"/>
                  </a:lnTo>
                  <a:lnTo>
                    <a:pt x="26250" y="1451178"/>
                  </a:lnTo>
                  <a:lnTo>
                    <a:pt x="12598" y="1460347"/>
                  </a:lnTo>
                  <a:lnTo>
                    <a:pt x="3378" y="1473949"/>
                  </a:lnTo>
                  <a:lnTo>
                    <a:pt x="0" y="1490599"/>
                  </a:lnTo>
                  <a:lnTo>
                    <a:pt x="3378" y="1507274"/>
                  </a:lnTo>
                  <a:lnTo>
                    <a:pt x="12598" y="1520926"/>
                  </a:lnTo>
                  <a:lnTo>
                    <a:pt x="26250" y="1530146"/>
                  </a:lnTo>
                  <a:lnTo>
                    <a:pt x="42926" y="1533525"/>
                  </a:lnTo>
                  <a:lnTo>
                    <a:pt x="59575" y="1530146"/>
                  </a:lnTo>
                  <a:lnTo>
                    <a:pt x="73177" y="1520926"/>
                  </a:lnTo>
                  <a:lnTo>
                    <a:pt x="82346" y="1507274"/>
                  </a:lnTo>
                  <a:lnTo>
                    <a:pt x="85725" y="1490599"/>
                  </a:lnTo>
                  <a:lnTo>
                    <a:pt x="82359" y="1473949"/>
                  </a:lnTo>
                  <a:lnTo>
                    <a:pt x="73177" y="1460347"/>
                  </a:lnTo>
                  <a:lnTo>
                    <a:pt x="59575" y="1451178"/>
                  </a:lnTo>
                  <a:lnTo>
                    <a:pt x="57251" y="1450708"/>
                  </a:lnTo>
                  <a:lnTo>
                    <a:pt x="57150" y="1490599"/>
                  </a:lnTo>
                  <a:lnTo>
                    <a:pt x="57150" y="1450708"/>
                  </a:lnTo>
                  <a:lnTo>
                    <a:pt x="42926" y="1447800"/>
                  </a:lnTo>
                  <a:lnTo>
                    <a:pt x="57251" y="1450708"/>
                  </a:lnTo>
                  <a:lnTo>
                    <a:pt x="57150" y="1447800"/>
                  </a:lnTo>
                  <a:lnTo>
                    <a:pt x="57264" y="85725"/>
                  </a:lnTo>
                  <a:lnTo>
                    <a:pt x="57264" y="82842"/>
                  </a:lnTo>
                  <a:lnTo>
                    <a:pt x="43230" y="85674"/>
                  </a:lnTo>
                  <a:lnTo>
                    <a:pt x="57162" y="82842"/>
                  </a:lnTo>
                  <a:lnTo>
                    <a:pt x="57264" y="82715"/>
                  </a:lnTo>
                  <a:lnTo>
                    <a:pt x="57264" y="82842"/>
                  </a:lnTo>
                  <a:lnTo>
                    <a:pt x="59588" y="82346"/>
                  </a:lnTo>
                  <a:lnTo>
                    <a:pt x="73240" y="73126"/>
                  </a:lnTo>
                  <a:lnTo>
                    <a:pt x="82461" y="59474"/>
                  </a:lnTo>
                  <a:lnTo>
                    <a:pt x="82931" y="57150"/>
                  </a:lnTo>
                  <a:lnTo>
                    <a:pt x="1984095" y="57150"/>
                  </a:lnTo>
                  <a:lnTo>
                    <a:pt x="1984578" y="59474"/>
                  </a:lnTo>
                  <a:lnTo>
                    <a:pt x="1993798" y="73126"/>
                  </a:lnTo>
                  <a:lnTo>
                    <a:pt x="2007450" y="82346"/>
                  </a:lnTo>
                  <a:lnTo>
                    <a:pt x="2024126" y="85725"/>
                  </a:lnTo>
                  <a:lnTo>
                    <a:pt x="2040775" y="82346"/>
                  </a:lnTo>
                  <a:lnTo>
                    <a:pt x="2054377" y="73126"/>
                  </a:lnTo>
                  <a:lnTo>
                    <a:pt x="2063559" y="59474"/>
                  </a:lnTo>
                  <a:lnTo>
                    <a:pt x="2064016" y="57150"/>
                  </a:lnTo>
                  <a:lnTo>
                    <a:pt x="2066925" y="42799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788278" y="4321809"/>
            <a:ext cx="3277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solidFill>
                  <a:srgbClr val="FFFFFF"/>
                </a:solidFill>
                <a:latin typeface="Verdana"/>
                <a:cs typeface="Verdana"/>
              </a:rPr>
              <a:t>Objetivo:</a:t>
            </a:r>
            <a:r>
              <a:rPr sz="18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Verdana"/>
                <a:cs typeface="Verdana"/>
              </a:rPr>
              <a:t>Eliminar</a:t>
            </a:r>
            <a:r>
              <a:rPr sz="18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Palafitos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9768" y="438912"/>
            <a:ext cx="8429625" cy="6026150"/>
            <a:chOff x="429768" y="438912"/>
            <a:chExt cx="8429625" cy="6026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868" y="477012"/>
              <a:ext cx="8353044" cy="59496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8818" y="457962"/>
              <a:ext cx="8391525" cy="5988050"/>
            </a:xfrm>
            <a:custGeom>
              <a:avLst/>
              <a:gdLst/>
              <a:ahLst/>
              <a:cxnLst/>
              <a:rect l="l" t="t" r="r" b="b"/>
              <a:pathLst>
                <a:path w="8391525" h="5988050">
                  <a:moveTo>
                    <a:pt x="0" y="5987796"/>
                  </a:moveTo>
                  <a:lnTo>
                    <a:pt x="8391144" y="5987796"/>
                  </a:lnTo>
                  <a:lnTo>
                    <a:pt x="8391144" y="0"/>
                  </a:lnTo>
                  <a:lnTo>
                    <a:pt x="0" y="0"/>
                  </a:lnTo>
                  <a:lnTo>
                    <a:pt x="0" y="5987796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677" rIns="0" bIns="0" rtlCol="0">
            <a:spAutoFit/>
          </a:bodyPr>
          <a:lstStyle/>
          <a:p>
            <a:pPr marL="125095">
              <a:lnSpc>
                <a:spcPct val="100000"/>
              </a:lnSpc>
              <a:spcBef>
                <a:spcPts val="100"/>
              </a:spcBef>
            </a:pPr>
            <a:r>
              <a:rPr b="1" spc="-254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r>
              <a:rPr b="1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b="1" spc="-55" dirty="0">
                <a:solidFill>
                  <a:srgbClr val="FF0000"/>
                </a:solidFill>
                <a:latin typeface="Tahoma"/>
                <a:cs typeface="Tahoma"/>
              </a:rPr>
              <a:t>-</a:t>
            </a:r>
            <a:r>
              <a:rPr b="1" spc="-250" dirty="0">
                <a:solidFill>
                  <a:srgbClr val="FF0000"/>
                </a:solidFill>
                <a:latin typeface="Tahoma"/>
                <a:cs typeface="Tahoma"/>
              </a:rPr>
              <a:t>1975</a:t>
            </a:r>
            <a:r>
              <a:rPr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55" dirty="0"/>
              <a:t>Desmantelamiento</a:t>
            </a:r>
            <a:r>
              <a:rPr spc="-220" dirty="0"/>
              <a:t> </a:t>
            </a:r>
            <a:r>
              <a:rPr spc="175" dirty="0"/>
              <a:t>de</a:t>
            </a:r>
            <a:r>
              <a:rPr spc="-200" dirty="0"/>
              <a:t> </a:t>
            </a:r>
            <a:r>
              <a:rPr spc="-25" dirty="0"/>
              <a:t>Palafitos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91895"/>
            <a:ext cx="9144000" cy="6166485"/>
            <a:chOff x="0" y="691895"/>
            <a:chExt cx="9144000" cy="61664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91895"/>
              <a:ext cx="4931663" cy="32171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1663" y="691895"/>
              <a:ext cx="4212336" cy="32430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860290"/>
              <a:ext cx="4931663" cy="2979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1663" y="3860291"/>
              <a:ext cx="4212336" cy="29977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677" rIns="0" bIns="0" rtlCol="0">
            <a:spAutoFit/>
          </a:bodyPr>
          <a:lstStyle/>
          <a:p>
            <a:pPr marL="125095">
              <a:lnSpc>
                <a:spcPct val="100000"/>
              </a:lnSpc>
              <a:spcBef>
                <a:spcPts val="100"/>
              </a:spcBef>
            </a:pPr>
            <a:r>
              <a:rPr b="1" spc="-254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r>
              <a:rPr b="1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b="1" spc="-55" dirty="0">
                <a:solidFill>
                  <a:srgbClr val="FF0000"/>
                </a:solidFill>
                <a:latin typeface="Tahoma"/>
                <a:cs typeface="Tahoma"/>
              </a:rPr>
              <a:t>-</a:t>
            </a:r>
            <a:r>
              <a:rPr b="1" spc="-250" dirty="0">
                <a:solidFill>
                  <a:srgbClr val="FF0000"/>
                </a:solidFill>
                <a:latin typeface="Tahoma"/>
                <a:cs typeface="Tahoma"/>
              </a:rPr>
              <a:t>1975</a:t>
            </a:r>
            <a:r>
              <a:rPr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pc="-55" dirty="0"/>
              <a:t>Desmantelamiento</a:t>
            </a:r>
            <a:r>
              <a:rPr spc="-220" dirty="0"/>
              <a:t> </a:t>
            </a:r>
            <a:r>
              <a:rPr spc="175" dirty="0"/>
              <a:t>de</a:t>
            </a:r>
            <a:r>
              <a:rPr spc="-200" dirty="0"/>
              <a:t> </a:t>
            </a:r>
            <a:r>
              <a:rPr spc="-25" dirty="0"/>
              <a:t>Palafitos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91894"/>
            <a:ext cx="9143999" cy="61661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4414" rIns="0" bIns="0" rtlCol="0">
            <a:spAutoFit/>
          </a:bodyPr>
          <a:lstStyle/>
          <a:p>
            <a:pPr marL="2740025">
              <a:lnSpc>
                <a:spcPct val="100000"/>
              </a:lnSpc>
              <a:spcBef>
                <a:spcPts val="105"/>
              </a:spcBef>
              <a:tabLst>
                <a:tab pos="7891780" algn="l"/>
              </a:tabLst>
            </a:pPr>
            <a:r>
              <a:rPr spc="-25" dirty="0"/>
              <a:t>Saneamiento</a:t>
            </a:r>
            <a:r>
              <a:rPr spc="-180" dirty="0"/>
              <a:t> </a:t>
            </a:r>
            <a:r>
              <a:rPr dirty="0"/>
              <a:t>del</a:t>
            </a:r>
            <a:r>
              <a:rPr spc="-175" dirty="0"/>
              <a:t> </a:t>
            </a:r>
            <a:r>
              <a:rPr spc="-10" dirty="0"/>
              <a:t>Parque</a:t>
            </a:r>
            <a:r>
              <a:rPr dirty="0"/>
              <a:t>	</a:t>
            </a:r>
            <a:r>
              <a:rPr b="1" spc="-229" dirty="0">
                <a:solidFill>
                  <a:srgbClr val="FF0000"/>
                </a:solidFill>
                <a:latin typeface="Tahoma"/>
                <a:cs typeface="Tahoma"/>
              </a:rPr>
              <a:t>1975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33600"/>
            <a:ext cx="9143999" cy="27111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99001" y="5039309"/>
            <a:ext cx="4652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Morrocoy</a:t>
            </a:r>
            <a:r>
              <a:rPr sz="28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libre</a:t>
            </a:r>
            <a:r>
              <a:rPr sz="28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palafitos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96338"/>
            <a:ext cx="9143999" cy="56616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32" y="1773935"/>
            <a:ext cx="7632192" cy="48417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3016" y="360426"/>
            <a:ext cx="77209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65" dirty="0"/>
              <a:t>Miembros</a:t>
            </a:r>
            <a:r>
              <a:rPr sz="2400" spc="-150" dirty="0"/>
              <a:t> </a:t>
            </a:r>
            <a:r>
              <a:rPr sz="2400" spc="130" dirty="0"/>
              <a:t>de</a:t>
            </a:r>
            <a:r>
              <a:rPr sz="2400" spc="-175" dirty="0"/>
              <a:t> </a:t>
            </a:r>
            <a:r>
              <a:rPr sz="2400" dirty="0"/>
              <a:t>la</a:t>
            </a:r>
            <a:r>
              <a:rPr sz="2400" spc="-110" dirty="0"/>
              <a:t> </a:t>
            </a:r>
            <a:r>
              <a:rPr sz="2400" spc="-55" dirty="0"/>
              <a:t>Comisión</a:t>
            </a:r>
            <a:r>
              <a:rPr sz="2400" spc="-145" dirty="0"/>
              <a:t> </a:t>
            </a:r>
            <a:r>
              <a:rPr sz="2400" spc="-160" dirty="0"/>
              <a:t>Interministerial</a:t>
            </a:r>
            <a:r>
              <a:rPr sz="2400" spc="-55" dirty="0"/>
              <a:t> </a:t>
            </a:r>
            <a:r>
              <a:rPr sz="2400" spc="55" dirty="0"/>
              <a:t>que</a:t>
            </a:r>
            <a:r>
              <a:rPr sz="2400" spc="-90" dirty="0"/>
              <a:t> </a:t>
            </a:r>
            <a:r>
              <a:rPr sz="2400" spc="-10" dirty="0"/>
              <a:t>realizó </a:t>
            </a:r>
            <a:r>
              <a:rPr sz="2400" spc="-50" dirty="0"/>
              <a:t>el</a:t>
            </a:r>
            <a:r>
              <a:rPr sz="2400" spc="-165" dirty="0"/>
              <a:t> </a:t>
            </a:r>
            <a:r>
              <a:rPr sz="2400" spc="-90" dirty="0"/>
              <a:t>informe</a:t>
            </a:r>
            <a:r>
              <a:rPr sz="2400" spc="-120" dirty="0"/>
              <a:t> </a:t>
            </a:r>
            <a:r>
              <a:rPr sz="2400" spc="-70" dirty="0"/>
              <a:t>sobre</a:t>
            </a:r>
            <a:r>
              <a:rPr sz="2400" spc="-135" dirty="0"/>
              <a:t> </a:t>
            </a:r>
            <a:r>
              <a:rPr sz="2400" dirty="0"/>
              <a:t>la</a:t>
            </a:r>
            <a:r>
              <a:rPr sz="2400" spc="-130" dirty="0"/>
              <a:t> </a:t>
            </a:r>
            <a:r>
              <a:rPr sz="2400" spc="-70" dirty="0"/>
              <a:t>instrumentación</a:t>
            </a:r>
            <a:r>
              <a:rPr sz="2400" spc="-140" dirty="0"/>
              <a:t> </a:t>
            </a:r>
            <a:r>
              <a:rPr sz="2400" dirty="0"/>
              <a:t>del</a:t>
            </a:r>
            <a:r>
              <a:rPr sz="2400" spc="-125" dirty="0"/>
              <a:t>  </a:t>
            </a:r>
            <a:r>
              <a:rPr sz="2400" dirty="0"/>
              <a:t>Decreto</a:t>
            </a:r>
            <a:r>
              <a:rPr sz="2400" spc="-110" dirty="0"/>
              <a:t> </a:t>
            </a:r>
            <a:r>
              <a:rPr sz="2400" spc="-95" dirty="0"/>
              <a:t>113 </a:t>
            </a:r>
            <a:r>
              <a:rPr sz="2400" spc="-150" dirty="0"/>
              <a:t>y</a:t>
            </a:r>
            <a:r>
              <a:rPr sz="2400" spc="-65" dirty="0"/>
              <a:t> </a:t>
            </a:r>
            <a:r>
              <a:rPr sz="2400" dirty="0"/>
              <a:t>recomendó</a:t>
            </a:r>
            <a:r>
              <a:rPr sz="2400" spc="-25" dirty="0"/>
              <a:t> </a:t>
            </a:r>
            <a:r>
              <a:rPr sz="2400" dirty="0"/>
              <a:t>la</a:t>
            </a:r>
            <a:r>
              <a:rPr sz="2400" spc="-65" dirty="0"/>
              <a:t> </a:t>
            </a:r>
            <a:r>
              <a:rPr sz="2400" dirty="0"/>
              <a:t>ampliación</a:t>
            </a:r>
            <a:r>
              <a:rPr sz="2400" spc="-100" dirty="0"/>
              <a:t> </a:t>
            </a:r>
            <a:r>
              <a:rPr sz="2400" dirty="0"/>
              <a:t>del</a:t>
            </a:r>
            <a:r>
              <a:rPr sz="2400" spc="-40" dirty="0"/>
              <a:t> </a:t>
            </a:r>
            <a:r>
              <a:rPr sz="2400" spc="-10" dirty="0"/>
              <a:t>Parque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8139" y="3931767"/>
            <a:ext cx="5695315" cy="119316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42265" marR="5715" indent="-342265" algn="r">
              <a:lnSpc>
                <a:spcPct val="100000"/>
              </a:lnSpc>
              <a:spcBef>
                <a:spcPts val="855"/>
              </a:spcBef>
              <a:buChar char="•"/>
              <a:tabLst>
                <a:tab pos="342265" algn="l"/>
              </a:tabLst>
            </a:pP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Situación</a:t>
            </a:r>
            <a:r>
              <a:rPr sz="32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3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3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cayos</a:t>
            </a:r>
            <a:r>
              <a:rPr sz="32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3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Islas</a:t>
            </a:r>
            <a:endParaRPr sz="3200">
              <a:latin typeface="Arial MT"/>
              <a:cs typeface="Arial MT"/>
            </a:endParaRPr>
          </a:p>
          <a:p>
            <a:pPr marL="342265" marR="5080" lvl="1" indent="-342265" algn="r">
              <a:lnSpc>
                <a:spcPct val="100000"/>
              </a:lnSpc>
              <a:spcBef>
                <a:spcPts val="755"/>
              </a:spcBef>
              <a:buChar char="•"/>
              <a:tabLst>
                <a:tab pos="342265" algn="l"/>
              </a:tabLst>
            </a:pPr>
            <a:r>
              <a:rPr sz="3200" dirty="0">
                <a:solidFill>
                  <a:srgbClr val="FF0000"/>
                </a:solidFill>
                <a:latin typeface="Arial MT"/>
                <a:cs typeface="Arial MT"/>
              </a:rPr>
              <a:t>1974</a:t>
            </a:r>
            <a:r>
              <a:rPr sz="3200" spc="-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0000"/>
                </a:solidFill>
                <a:latin typeface="Arial MT"/>
                <a:cs typeface="Arial MT"/>
              </a:rPr>
              <a:t>-</a:t>
            </a:r>
            <a:r>
              <a:rPr sz="3200" spc="-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3200" spc="-20" dirty="0">
                <a:solidFill>
                  <a:srgbClr val="FF0000"/>
                </a:solidFill>
                <a:latin typeface="Arial MT"/>
                <a:cs typeface="Arial MT"/>
              </a:rPr>
              <a:t>1975</a:t>
            </a:r>
            <a:endParaRPr sz="3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44156" y="423672"/>
            <a:ext cx="1700530" cy="1214120"/>
            <a:chOff x="7344156" y="423672"/>
            <a:chExt cx="1700530" cy="1214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2840" y="423672"/>
              <a:ext cx="1521713" cy="7871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4156" y="850391"/>
              <a:ext cx="1700022" cy="78714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553706" y="517398"/>
            <a:ext cx="1258570" cy="1246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1270" algn="ctr">
              <a:lnSpc>
                <a:spcPct val="100200"/>
              </a:lnSpc>
              <a:spcBef>
                <a:spcPts val="90"/>
              </a:spcBef>
            </a:pP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Cayo 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Muerto </a:t>
            </a:r>
            <a:r>
              <a:rPr sz="2400" b="1" spc="-20" dirty="0">
                <a:solidFill>
                  <a:srgbClr val="FF0000"/>
                </a:solidFill>
                <a:latin typeface="Tahoma"/>
                <a:cs typeface="Tahoma"/>
              </a:rPr>
              <a:t>1953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427976" y="4792979"/>
            <a:ext cx="1716405" cy="1214120"/>
            <a:chOff x="7427976" y="4792979"/>
            <a:chExt cx="1716405" cy="12141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6660" y="4792979"/>
              <a:ext cx="1577340" cy="7871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7976" y="5219699"/>
              <a:ext cx="1700022" cy="78714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637780" y="4888483"/>
            <a:ext cx="1258570" cy="1246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1270" algn="ctr">
              <a:lnSpc>
                <a:spcPct val="100200"/>
              </a:lnSpc>
              <a:spcBef>
                <a:spcPts val="90"/>
              </a:spcBef>
            </a:pP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Cayo 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Muerto </a:t>
            </a:r>
            <a:r>
              <a:rPr sz="2400" b="1" spc="-20" dirty="0">
                <a:solidFill>
                  <a:srgbClr val="FF0000"/>
                </a:solidFill>
                <a:latin typeface="Tahoma"/>
                <a:cs typeface="Tahoma"/>
              </a:rPr>
              <a:t>1973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548640"/>
            <a:ext cx="7452359" cy="5878195"/>
            <a:chOff x="0" y="548640"/>
            <a:chExt cx="7452359" cy="587819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48640"/>
              <a:ext cx="7452359" cy="58780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48640"/>
              <a:ext cx="7452359" cy="58338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950" y="1499935"/>
            <a:ext cx="7452359" cy="1526540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320"/>
              </a:spcBef>
            </a:pPr>
            <a:r>
              <a:rPr sz="4400" dirty="0"/>
              <a:t>Parque</a:t>
            </a:r>
            <a:r>
              <a:rPr sz="4400" spc="-300" dirty="0"/>
              <a:t> </a:t>
            </a:r>
            <a:r>
              <a:rPr sz="4400" spc="80" dirty="0"/>
              <a:t>Nacional</a:t>
            </a:r>
            <a:r>
              <a:rPr sz="4400" spc="-335" dirty="0"/>
              <a:t> </a:t>
            </a:r>
            <a:r>
              <a:rPr sz="4400" spc="-10" dirty="0"/>
              <a:t>Morrocoy</a:t>
            </a:r>
            <a:endParaRPr sz="4400"/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3600" spc="-204" dirty="0"/>
              <a:t>Un</a:t>
            </a:r>
            <a:r>
              <a:rPr sz="3600" spc="-245" dirty="0"/>
              <a:t> </a:t>
            </a:r>
            <a:r>
              <a:rPr sz="3600" spc="60" dirty="0"/>
              <a:t>parque</a:t>
            </a:r>
            <a:r>
              <a:rPr sz="3600" spc="-260" dirty="0"/>
              <a:t> </a:t>
            </a:r>
            <a:r>
              <a:rPr sz="3600" spc="195" dirty="0"/>
              <a:t>de</a:t>
            </a:r>
            <a:r>
              <a:rPr sz="3600" spc="-280" dirty="0"/>
              <a:t> </a:t>
            </a:r>
            <a:r>
              <a:rPr sz="3600" spc="-300" dirty="0"/>
              <a:t>30</a:t>
            </a:r>
            <a:r>
              <a:rPr sz="3600" spc="-240" dirty="0"/>
              <a:t> </a:t>
            </a:r>
            <a:r>
              <a:rPr sz="3600" spc="-105" dirty="0"/>
              <a:t>años,</a:t>
            </a:r>
            <a:r>
              <a:rPr sz="3600" spc="-229" dirty="0"/>
              <a:t> </a:t>
            </a:r>
            <a:r>
              <a:rPr sz="3600" b="1" dirty="0">
                <a:solidFill>
                  <a:srgbClr val="FF0000"/>
                </a:solidFill>
                <a:latin typeface="Tahoma"/>
                <a:cs typeface="Tahoma"/>
              </a:rPr>
              <a:t>en</a:t>
            </a:r>
            <a:r>
              <a:rPr sz="3600" b="1" spc="-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3600" b="1" spc="-25" dirty="0">
                <a:solidFill>
                  <a:srgbClr val="FF0000"/>
                </a:solidFill>
                <a:latin typeface="Tahoma"/>
                <a:cs typeface="Tahoma"/>
              </a:rPr>
              <a:t>peligro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4352" y="1280160"/>
            <a:ext cx="2852166" cy="78714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72632" y="1374393"/>
            <a:ext cx="2410460" cy="819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1152525" algn="l"/>
              </a:tabLst>
            </a:pPr>
            <a:r>
              <a:rPr sz="2800" spc="100" dirty="0"/>
              <a:t>Cayo</a:t>
            </a:r>
            <a:r>
              <a:rPr sz="2800" dirty="0"/>
              <a:t>	</a:t>
            </a:r>
            <a:r>
              <a:rPr sz="2800" spc="-10" dirty="0"/>
              <a:t>Muerto</a:t>
            </a:r>
            <a:endParaRPr sz="2800"/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400" b="1" spc="-20" dirty="0">
                <a:solidFill>
                  <a:srgbClr val="FF0000"/>
                </a:solidFill>
                <a:latin typeface="Tahoma"/>
                <a:cs typeface="Tahoma"/>
              </a:rPr>
              <a:t>1953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6752" y="4556759"/>
            <a:ext cx="2852166" cy="78714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25032" y="4651324"/>
            <a:ext cx="2411095" cy="820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1152525" algn="l"/>
              </a:tabLst>
            </a:pP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Cayo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Muerto</a:t>
            </a:r>
            <a:endParaRPr sz="2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400" b="1" spc="-20" dirty="0">
                <a:solidFill>
                  <a:srgbClr val="FF0000"/>
                </a:solidFill>
                <a:latin typeface="Tahoma"/>
                <a:cs typeface="Tahoma"/>
              </a:rPr>
              <a:t>1973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9970" y="3440810"/>
            <a:ext cx="4556125" cy="3249930"/>
            <a:chOff x="529970" y="3440810"/>
            <a:chExt cx="4556125" cy="32499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3450335"/>
              <a:ext cx="4536948" cy="32308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4733" y="3445573"/>
              <a:ext cx="4546600" cy="3240405"/>
            </a:xfrm>
            <a:custGeom>
              <a:avLst/>
              <a:gdLst/>
              <a:ahLst/>
              <a:cxnLst/>
              <a:rect l="l" t="t" r="r" b="b"/>
              <a:pathLst>
                <a:path w="4546600" h="3240404">
                  <a:moveTo>
                    <a:pt x="0" y="3240405"/>
                  </a:moveTo>
                  <a:lnTo>
                    <a:pt x="4546473" y="3240405"/>
                  </a:lnTo>
                  <a:lnTo>
                    <a:pt x="4546473" y="0"/>
                  </a:lnTo>
                  <a:lnTo>
                    <a:pt x="0" y="0"/>
                  </a:lnTo>
                  <a:lnTo>
                    <a:pt x="0" y="3240405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29970" y="179387"/>
            <a:ext cx="4556125" cy="3188970"/>
            <a:chOff x="529970" y="179387"/>
            <a:chExt cx="4556125" cy="318897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495" y="188975"/>
              <a:ext cx="4536948" cy="31699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4733" y="184150"/>
              <a:ext cx="4546600" cy="3179445"/>
            </a:xfrm>
            <a:custGeom>
              <a:avLst/>
              <a:gdLst/>
              <a:ahLst/>
              <a:cxnLst/>
              <a:rect l="l" t="t" r="r" b="b"/>
              <a:pathLst>
                <a:path w="4546600" h="3179445">
                  <a:moveTo>
                    <a:pt x="0" y="3179445"/>
                  </a:moveTo>
                  <a:lnTo>
                    <a:pt x="4546473" y="3179445"/>
                  </a:lnTo>
                  <a:lnTo>
                    <a:pt x="4546473" y="0"/>
                  </a:lnTo>
                  <a:lnTo>
                    <a:pt x="0" y="0"/>
                  </a:lnTo>
                  <a:lnTo>
                    <a:pt x="0" y="3179445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003291" cy="35570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00627"/>
              <a:ext cx="9143999" cy="33573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3292" y="0"/>
              <a:ext cx="4140708" cy="35128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0" y="0"/>
            <a:ext cx="3429000" cy="49438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1011" y="5248655"/>
            <a:ext cx="3263645" cy="8999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003291" cy="68579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052820" y="5359095"/>
            <a:ext cx="2755900" cy="942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18895" algn="l"/>
              </a:tabLst>
            </a:pPr>
            <a:r>
              <a:rPr sz="3200" spc="120" dirty="0">
                <a:solidFill>
                  <a:srgbClr val="FFFFFF"/>
                </a:solidFill>
                <a:latin typeface="Verdana"/>
                <a:cs typeface="Verdana"/>
              </a:rPr>
              <a:t>Cayo</a:t>
            </a:r>
            <a:r>
              <a:rPr sz="32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200" spc="-10" dirty="0">
                <a:solidFill>
                  <a:srgbClr val="FFFFFF"/>
                </a:solidFill>
                <a:latin typeface="Verdana"/>
                <a:cs typeface="Verdana"/>
              </a:rPr>
              <a:t>Muerto</a:t>
            </a:r>
            <a:endParaRPr sz="3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800" b="1" spc="-2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6959" y="0"/>
              <a:ext cx="2987040" cy="41498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156959" cy="41498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149851"/>
              <a:ext cx="4218431" cy="2708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2336" y="4076699"/>
              <a:ext cx="4931664" cy="27812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102863" cy="49423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8668" y="0"/>
              <a:ext cx="6085332" cy="494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942331"/>
              <a:ext cx="9143999" cy="19156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989" y="278079"/>
            <a:ext cx="587756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spc="-85" dirty="0">
                <a:solidFill>
                  <a:srgbClr val="FF0000"/>
                </a:solidFill>
                <a:latin typeface="Tahoma"/>
                <a:cs typeface="Tahoma"/>
              </a:rPr>
              <a:t>Situación</a:t>
            </a:r>
            <a:r>
              <a:rPr sz="2600" b="1" spc="-6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600" b="1" spc="-95" dirty="0">
                <a:solidFill>
                  <a:srgbClr val="FF0000"/>
                </a:solidFill>
                <a:latin typeface="Tahoma"/>
                <a:cs typeface="Tahoma"/>
              </a:rPr>
              <a:t>sanitaria</a:t>
            </a:r>
            <a:r>
              <a:rPr sz="2600" b="1"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0000"/>
                </a:solidFill>
                <a:latin typeface="Tahoma"/>
                <a:cs typeface="Tahoma"/>
              </a:rPr>
              <a:t>en</a:t>
            </a:r>
            <a:r>
              <a:rPr sz="2600"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600" b="1" spc="-80" dirty="0">
                <a:solidFill>
                  <a:srgbClr val="FF0000"/>
                </a:solidFill>
                <a:latin typeface="Tahoma"/>
                <a:cs typeface="Tahoma"/>
              </a:rPr>
              <a:t>los</a:t>
            </a:r>
            <a:r>
              <a:rPr sz="2600" b="1" spc="-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600" b="1" spc="55" dirty="0">
                <a:solidFill>
                  <a:srgbClr val="FF0000"/>
                </a:solidFill>
                <a:latin typeface="Tahoma"/>
                <a:cs typeface="Tahoma"/>
              </a:rPr>
              <a:t>cayos</a:t>
            </a:r>
            <a:r>
              <a:rPr sz="2600" b="1"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600" b="1" spc="-105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6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51560" y="0"/>
            <a:ext cx="8092440" cy="6858000"/>
            <a:chOff x="1051560" y="0"/>
            <a:chExt cx="809244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1844" y="0"/>
              <a:ext cx="2772155" cy="2133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560" y="2133598"/>
              <a:ext cx="5469636" cy="472439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9161" y="1261109"/>
            <a:ext cx="330517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0" marR="5080" indent="-495934">
              <a:lnSpc>
                <a:spcPct val="100000"/>
              </a:lnSpc>
              <a:spcBef>
                <a:spcPts val="105"/>
              </a:spcBef>
            </a:pPr>
            <a:r>
              <a:rPr sz="2000" b="1" spc="-100" dirty="0">
                <a:solidFill>
                  <a:srgbClr val="FFFFFF"/>
                </a:solidFill>
                <a:latin typeface="Tahoma"/>
                <a:cs typeface="Tahoma"/>
              </a:rPr>
              <a:t>Sistemas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para</a:t>
            </a:r>
            <a:r>
              <a:rPr sz="20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recolección </a:t>
            </a:r>
            <a:r>
              <a:rPr sz="2000" b="1" spc="7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aguas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20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lluvia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3169" y="3603116"/>
            <a:ext cx="7886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70" dirty="0">
                <a:solidFill>
                  <a:srgbClr val="FFFFFF"/>
                </a:solidFill>
                <a:latin typeface="Tahoma"/>
                <a:cs typeface="Tahoma"/>
              </a:rPr>
              <a:t>letrina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1928" y="6329578"/>
            <a:ext cx="1355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estanque </a:t>
            </a: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subterráneo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06856" y="1894585"/>
            <a:ext cx="8337550" cy="4963795"/>
            <a:chOff x="806856" y="1894585"/>
            <a:chExt cx="8337550" cy="4963795"/>
          </a:xfrm>
        </p:grpSpPr>
        <p:sp>
          <p:nvSpPr>
            <p:cNvPr id="10" name="object 10"/>
            <p:cNvSpPr/>
            <p:nvPr/>
          </p:nvSpPr>
          <p:spPr>
            <a:xfrm>
              <a:off x="806856" y="1894585"/>
              <a:ext cx="5506085" cy="4700270"/>
            </a:xfrm>
            <a:custGeom>
              <a:avLst/>
              <a:gdLst/>
              <a:ahLst/>
              <a:cxnLst/>
              <a:rect l="l" t="t" r="r" b="b"/>
              <a:pathLst>
                <a:path w="5506085" h="4700270">
                  <a:moveTo>
                    <a:pt x="1532483" y="3695446"/>
                  </a:moveTo>
                  <a:lnTo>
                    <a:pt x="1506778" y="3611753"/>
                  </a:lnTo>
                  <a:lnTo>
                    <a:pt x="1476222" y="3512185"/>
                  </a:lnTo>
                  <a:lnTo>
                    <a:pt x="1434782" y="3551720"/>
                  </a:lnTo>
                  <a:lnTo>
                    <a:pt x="41351" y="2090801"/>
                  </a:lnTo>
                  <a:lnTo>
                    <a:pt x="0" y="2130171"/>
                  </a:lnTo>
                  <a:lnTo>
                    <a:pt x="1393507" y="3591090"/>
                  </a:lnTo>
                  <a:lnTo>
                    <a:pt x="1352143" y="3630549"/>
                  </a:lnTo>
                  <a:lnTo>
                    <a:pt x="1532483" y="3695446"/>
                  </a:lnTo>
                  <a:close/>
                </a:path>
                <a:path w="5506085" h="4700270">
                  <a:moveTo>
                    <a:pt x="3858996" y="2869565"/>
                  </a:moveTo>
                  <a:lnTo>
                    <a:pt x="3804170" y="2886024"/>
                  </a:lnTo>
                  <a:lnTo>
                    <a:pt x="2939135" y="2159"/>
                  </a:lnTo>
                  <a:lnTo>
                    <a:pt x="2911487" y="10477"/>
                  </a:lnTo>
                  <a:lnTo>
                    <a:pt x="2896971" y="0"/>
                  </a:lnTo>
                  <a:lnTo>
                    <a:pt x="1973364" y="1279004"/>
                  </a:lnTo>
                  <a:lnTo>
                    <a:pt x="1942439" y="1256665"/>
                  </a:lnTo>
                  <a:lnTo>
                    <a:pt x="1921865" y="1382776"/>
                  </a:lnTo>
                  <a:lnTo>
                    <a:pt x="2035149" y="1323594"/>
                  </a:lnTo>
                  <a:lnTo>
                    <a:pt x="2025637" y="1316736"/>
                  </a:lnTo>
                  <a:lnTo>
                    <a:pt x="2004263" y="1301305"/>
                  </a:lnTo>
                  <a:lnTo>
                    <a:pt x="2897873" y="64020"/>
                  </a:lnTo>
                  <a:lnTo>
                    <a:pt x="3749446" y="2902445"/>
                  </a:lnTo>
                  <a:lnTo>
                    <a:pt x="3694785" y="2918841"/>
                  </a:lnTo>
                  <a:lnTo>
                    <a:pt x="3826103" y="3058414"/>
                  </a:lnTo>
                  <a:lnTo>
                    <a:pt x="3848506" y="2929763"/>
                  </a:lnTo>
                  <a:lnTo>
                    <a:pt x="3858996" y="2869565"/>
                  </a:lnTo>
                  <a:close/>
                </a:path>
                <a:path w="5506085" h="4700270">
                  <a:moveTo>
                    <a:pt x="5505932" y="4369816"/>
                  </a:moveTo>
                  <a:lnTo>
                    <a:pt x="5491645" y="4341241"/>
                  </a:lnTo>
                  <a:lnTo>
                    <a:pt x="5420207" y="4198366"/>
                  </a:lnTo>
                  <a:lnTo>
                    <a:pt x="5334482" y="4369816"/>
                  </a:lnTo>
                  <a:lnTo>
                    <a:pt x="5391632" y="4369816"/>
                  </a:lnTo>
                  <a:lnTo>
                    <a:pt x="5391632" y="4699762"/>
                  </a:lnTo>
                  <a:lnTo>
                    <a:pt x="5448782" y="4699762"/>
                  </a:lnTo>
                  <a:lnTo>
                    <a:pt x="5448782" y="4369816"/>
                  </a:lnTo>
                  <a:lnTo>
                    <a:pt x="5505932" y="436981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3472" y="2276855"/>
              <a:ext cx="2700528" cy="21595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3472" y="4581143"/>
              <a:ext cx="2700528" cy="227685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21123" y="5347080"/>
              <a:ext cx="1091565" cy="474345"/>
            </a:xfrm>
            <a:custGeom>
              <a:avLst/>
              <a:gdLst/>
              <a:ahLst/>
              <a:cxnLst/>
              <a:rect l="l" t="t" r="r" b="b"/>
              <a:pathLst>
                <a:path w="1091564" h="474345">
                  <a:moveTo>
                    <a:pt x="921221" y="420796"/>
                  </a:moveTo>
                  <a:lnTo>
                    <a:pt x="900049" y="473887"/>
                  </a:lnTo>
                  <a:lnTo>
                    <a:pt x="1091056" y="457835"/>
                  </a:lnTo>
                  <a:lnTo>
                    <a:pt x="1067521" y="431406"/>
                  </a:lnTo>
                  <a:lnTo>
                    <a:pt x="947801" y="431406"/>
                  </a:lnTo>
                  <a:lnTo>
                    <a:pt x="921221" y="420796"/>
                  </a:lnTo>
                  <a:close/>
                </a:path>
                <a:path w="1091564" h="474345">
                  <a:moveTo>
                    <a:pt x="942391" y="367709"/>
                  </a:moveTo>
                  <a:lnTo>
                    <a:pt x="921221" y="420796"/>
                  </a:lnTo>
                  <a:lnTo>
                    <a:pt x="947801" y="431406"/>
                  </a:lnTo>
                  <a:lnTo>
                    <a:pt x="969010" y="378333"/>
                  </a:lnTo>
                  <a:lnTo>
                    <a:pt x="942391" y="367709"/>
                  </a:lnTo>
                  <a:close/>
                </a:path>
                <a:path w="1091564" h="474345">
                  <a:moveTo>
                    <a:pt x="963549" y="314655"/>
                  </a:moveTo>
                  <a:lnTo>
                    <a:pt x="942391" y="367709"/>
                  </a:lnTo>
                  <a:lnTo>
                    <a:pt x="969010" y="378333"/>
                  </a:lnTo>
                  <a:lnTo>
                    <a:pt x="947801" y="431406"/>
                  </a:lnTo>
                  <a:lnTo>
                    <a:pt x="1067521" y="431406"/>
                  </a:lnTo>
                  <a:lnTo>
                    <a:pt x="963549" y="314655"/>
                  </a:lnTo>
                  <a:close/>
                </a:path>
                <a:path w="1091564" h="474345">
                  <a:moveTo>
                    <a:pt x="21081" y="0"/>
                  </a:moveTo>
                  <a:lnTo>
                    <a:pt x="0" y="53086"/>
                  </a:lnTo>
                  <a:lnTo>
                    <a:pt x="921221" y="420796"/>
                  </a:lnTo>
                  <a:lnTo>
                    <a:pt x="942391" y="367709"/>
                  </a:lnTo>
                  <a:lnTo>
                    <a:pt x="2108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30044" y="6335369"/>
            <a:ext cx="1583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Ósmosis</a:t>
            </a:r>
            <a:r>
              <a:rPr sz="24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43627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3627" y="0"/>
              <a:ext cx="4500372" cy="68579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219699" cy="3962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1600" y="3962399"/>
              <a:ext cx="3962400" cy="2895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005071"/>
              <a:ext cx="5219699" cy="285292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51853" y="3096260"/>
            <a:ext cx="1987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Tahoma"/>
                <a:cs typeface="Tahoma"/>
              </a:rPr>
              <a:t>Paiclá</a:t>
            </a:r>
            <a:r>
              <a:rPr sz="2800" b="1" spc="-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204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314096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717035"/>
            <a:ext cx="9143999" cy="31409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83756" y="3169411"/>
            <a:ext cx="1986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Tahoma"/>
                <a:cs typeface="Tahoma"/>
              </a:rPr>
              <a:t>Paiclá</a:t>
            </a:r>
            <a:r>
              <a:rPr sz="2800"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21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83756" y="3169411"/>
            <a:ext cx="1986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Tahoma"/>
                <a:cs typeface="Tahoma"/>
              </a:rPr>
              <a:t>Paiclá</a:t>
            </a:r>
            <a:r>
              <a:rPr sz="2800"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21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31714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645407"/>
            <a:ext cx="9143999" cy="32125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324600" cy="6858000"/>
            <a:chOff x="0" y="0"/>
            <a:chExt cx="63246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3245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95599" y="1524000"/>
              <a:ext cx="2057400" cy="2057400"/>
            </a:xfrm>
            <a:custGeom>
              <a:avLst/>
              <a:gdLst/>
              <a:ahLst/>
              <a:cxnLst/>
              <a:rect l="l" t="t" r="r" b="b"/>
              <a:pathLst>
                <a:path w="2057400" h="2057400">
                  <a:moveTo>
                    <a:pt x="0" y="1028700"/>
                  </a:moveTo>
                  <a:lnTo>
                    <a:pt x="1119" y="980269"/>
                  </a:lnTo>
                  <a:lnTo>
                    <a:pt x="4445" y="932415"/>
                  </a:lnTo>
                  <a:lnTo>
                    <a:pt x="9927" y="885187"/>
                  </a:lnTo>
                  <a:lnTo>
                    <a:pt x="17517" y="838635"/>
                  </a:lnTo>
                  <a:lnTo>
                    <a:pt x="27165" y="792808"/>
                  </a:lnTo>
                  <a:lnTo>
                    <a:pt x="38821" y="747756"/>
                  </a:lnTo>
                  <a:lnTo>
                    <a:pt x="52437" y="703527"/>
                  </a:lnTo>
                  <a:lnTo>
                    <a:pt x="67963" y="660171"/>
                  </a:lnTo>
                  <a:lnTo>
                    <a:pt x="85349" y="617737"/>
                  </a:lnTo>
                  <a:lnTo>
                    <a:pt x="104547" y="576276"/>
                  </a:lnTo>
                  <a:lnTo>
                    <a:pt x="125506" y="535836"/>
                  </a:lnTo>
                  <a:lnTo>
                    <a:pt x="148178" y="496466"/>
                  </a:lnTo>
                  <a:lnTo>
                    <a:pt x="172512" y="458216"/>
                  </a:lnTo>
                  <a:lnTo>
                    <a:pt x="198461" y="421136"/>
                  </a:lnTo>
                  <a:lnTo>
                    <a:pt x="225974" y="385274"/>
                  </a:lnTo>
                  <a:lnTo>
                    <a:pt x="255001" y="350680"/>
                  </a:lnTo>
                  <a:lnTo>
                    <a:pt x="285494" y="317404"/>
                  </a:lnTo>
                  <a:lnTo>
                    <a:pt x="317404" y="285494"/>
                  </a:lnTo>
                  <a:lnTo>
                    <a:pt x="350680" y="255001"/>
                  </a:lnTo>
                  <a:lnTo>
                    <a:pt x="385274" y="225974"/>
                  </a:lnTo>
                  <a:lnTo>
                    <a:pt x="421136" y="198461"/>
                  </a:lnTo>
                  <a:lnTo>
                    <a:pt x="458216" y="172512"/>
                  </a:lnTo>
                  <a:lnTo>
                    <a:pt x="496466" y="148178"/>
                  </a:lnTo>
                  <a:lnTo>
                    <a:pt x="535836" y="125506"/>
                  </a:lnTo>
                  <a:lnTo>
                    <a:pt x="576276" y="104547"/>
                  </a:lnTo>
                  <a:lnTo>
                    <a:pt x="617737" y="85349"/>
                  </a:lnTo>
                  <a:lnTo>
                    <a:pt x="660171" y="67963"/>
                  </a:lnTo>
                  <a:lnTo>
                    <a:pt x="703527" y="52437"/>
                  </a:lnTo>
                  <a:lnTo>
                    <a:pt x="747756" y="38821"/>
                  </a:lnTo>
                  <a:lnTo>
                    <a:pt x="792808" y="27165"/>
                  </a:lnTo>
                  <a:lnTo>
                    <a:pt x="838635" y="17517"/>
                  </a:lnTo>
                  <a:lnTo>
                    <a:pt x="885187" y="9927"/>
                  </a:lnTo>
                  <a:lnTo>
                    <a:pt x="932415" y="4445"/>
                  </a:lnTo>
                  <a:lnTo>
                    <a:pt x="980269" y="1119"/>
                  </a:lnTo>
                  <a:lnTo>
                    <a:pt x="1028700" y="0"/>
                  </a:lnTo>
                  <a:lnTo>
                    <a:pt x="1077130" y="1119"/>
                  </a:lnTo>
                  <a:lnTo>
                    <a:pt x="1124984" y="4445"/>
                  </a:lnTo>
                  <a:lnTo>
                    <a:pt x="1172212" y="9927"/>
                  </a:lnTo>
                  <a:lnTo>
                    <a:pt x="1218764" y="17517"/>
                  </a:lnTo>
                  <a:lnTo>
                    <a:pt x="1264591" y="27165"/>
                  </a:lnTo>
                  <a:lnTo>
                    <a:pt x="1309643" y="38821"/>
                  </a:lnTo>
                  <a:lnTo>
                    <a:pt x="1353872" y="52437"/>
                  </a:lnTo>
                  <a:lnTo>
                    <a:pt x="1397228" y="67963"/>
                  </a:lnTo>
                  <a:lnTo>
                    <a:pt x="1439662" y="85349"/>
                  </a:lnTo>
                  <a:lnTo>
                    <a:pt x="1481123" y="104547"/>
                  </a:lnTo>
                  <a:lnTo>
                    <a:pt x="1521563" y="125506"/>
                  </a:lnTo>
                  <a:lnTo>
                    <a:pt x="1560933" y="148178"/>
                  </a:lnTo>
                  <a:lnTo>
                    <a:pt x="1599183" y="172512"/>
                  </a:lnTo>
                  <a:lnTo>
                    <a:pt x="1636263" y="198461"/>
                  </a:lnTo>
                  <a:lnTo>
                    <a:pt x="1672125" y="225974"/>
                  </a:lnTo>
                  <a:lnTo>
                    <a:pt x="1706719" y="255001"/>
                  </a:lnTo>
                  <a:lnTo>
                    <a:pt x="1739995" y="285494"/>
                  </a:lnTo>
                  <a:lnTo>
                    <a:pt x="1771905" y="317404"/>
                  </a:lnTo>
                  <a:lnTo>
                    <a:pt x="1802398" y="350680"/>
                  </a:lnTo>
                  <a:lnTo>
                    <a:pt x="1831425" y="385274"/>
                  </a:lnTo>
                  <a:lnTo>
                    <a:pt x="1858938" y="421136"/>
                  </a:lnTo>
                  <a:lnTo>
                    <a:pt x="1884887" y="458216"/>
                  </a:lnTo>
                  <a:lnTo>
                    <a:pt x="1909221" y="496466"/>
                  </a:lnTo>
                  <a:lnTo>
                    <a:pt x="1931893" y="535836"/>
                  </a:lnTo>
                  <a:lnTo>
                    <a:pt x="1952852" y="576276"/>
                  </a:lnTo>
                  <a:lnTo>
                    <a:pt x="1972050" y="617737"/>
                  </a:lnTo>
                  <a:lnTo>
                    <a:pt x="1989436" y="660171"/>
                  </a:lnTo>
                  <a:lnTo>
                    <a:pt x="2004962" y="703527"/>
                  </a:lnTo>
                  <a:lnTo>
                    <a:pt x="2018578" y="747756"/>
                  </a:lnTo>
                  <a:lnTo>
                    <a:pt x="2030234" y="792808"/>
                  </a:lnTo>
                  <a:lnTo>
                    <a:pt x="2039882" y="838635"/>
                  </a:lnTo>
                  <a:lnTo>
                    <a:pt x="2047472" y="885187"/>
                  </a:lnTo>
                  <a:lnTo>
                    <a:pt x="2052954" y="932415"/>
                  </a:lnTo>
                  <a:lnTo>
                    <a:pt x="2056280" y="980269"/>
                  </a:lnTo>
                  <a:lnTo>
                    <a:pt x="2057400" y="1028700"/>
                  </a:lnTo>
                  <a:lnTo>
                    <a:pt x="2056280" y="1077130"/>
                  </a:lnTo>
                  <a:lnTo>
                    <a:pt x="2052954" y="1124984"/>
                  </a:lnTo>
                  <a:lnTo>
                    <a:pt x="2047472" y="1172212"/>
                  </a:lnTo>
                  <a:lnTo>
                    <a:pt x="2039882" y="1218764"/>
                  </a:lnTo>
                  <a:lnTo>
                    <a:pt x="2030234" y="1264591"/>
                  </a:lnTo>
                  <a:lnTo>
                    <a:pt x="2018578" y="1309643"/>
                  </a:lnTo>
                  <a:lnTo>
                    <a:pt x="2004962" y="1353872"/>
                  </a:lnTo>
                  <a:lnTo>
                    <a:pt x="1989436" y="1397228"/>
                  </a:lnTo>
                  <a:lnTo>
                    <a:pt x="1972050" y="1439662"/>
                  </a:lnTo>
                  <a:lnTo>
                    <a:pt x="1952852" y="1481123"/>
                  </a:lnTo>
                  <a:lnTo>
                    <a:pt x="1931893" y="1521563"/>
                  </a:lnTo>
                  <a:lnTo>
                    <a:pt x="1909221" y="1560933"/>
                  </a:lnTo>
                  <a:lnTo>
                    <a:pt x="1884887" y="1599183"/>
                  </a:lnTo>
                  <a:lnTo>
                    <a:pt x="1858938" y="1636263"/>
                  </a:lnTo>
                  <a:lnTo>
                    <a:pt x="1831425" y="1672125"/>
                  </a:lnTo>
                  <a:lnTo>
                    <a:pt x="1802398" y="1706719"/>
                  </a:lnTo>
                  <a:lnTo>
                    <a:pt x="1771905" y="1739995"/>
                  </a:lnTo>
                  <a:lnTo>
                    <a:pt x="1739995" y="1771905"/>
                  </a:lnTo>
                  <a:lnTo>
                    <a:pt x="1706719" y="1802398"/>
                  </a:lnTo>
                  <a:lnTo>
                    <a:pt x="1672125" y="1831425"/>
                  </a:lnTo>
                  <a:lnTo>
                    <a:pt x="1636263" y="1858938"/>
                  </a:lnTo>
                  <a:lnTo>
                    <a:pt x="1599183" y="1884887"/>
                  </a:lnTo>
                  <a:lnTo>
                    <a:pt x="1560933" y="1909221"/>
                  </a:lnTo>
                  <a:lnTo>
                    <a:pt x="1521563" y="1931893"/>
                  </a:lnTo>
                  <a:lnTo>
                    <a:pt x="1481123" y="1952852"/>
                  </a:lnTo>
                  <a:lnTo>
                    <a:pt x="1439662" y="1972050"/>
                  </a:lnTo>
                  <a:lnTo>
                    <a:pt x="1397228" y="1989436"/>
                  </a:lnTo>
                  <a:lnTo>
                    <a:pt x="1353872" y="2004962"/>
                  </a:lnTo>
                  <a:lnTo>
                    <a:pt x="1309643" y="2018578"/>
                  </a:lnTo>
                  <a:lnTo>
                    <a:pt x="1264591" y="2030234"/>
                  </a:lnTo>
                  <a:lnTo>
                    <a:pt x="1218764" y="2039882"/>
                  </a:lnTo>
                  <a:lnTo>
                    <a:pt x="1172212" y="2047472"/>
                  </a:lnTo>
                  <a:lnTo>
                    <a:pt x="1124984" y="2052954"/>
                  </a:lnTo>
                  <a:lnTo>
                    <a:pt x="1077130" y="2056280"/>
                  </a:lnTo>
                  <a:lnTo>
                    <a:pt x="1028700" y="2057400"/>
                  </a:lnTo>
                  <a:lnTo>
                    <a:pt x="980269" y="2056280"/>
                  </a:lnTo>
                  <a:lnTo>
                    <a:pt x="932415" y="2052954"/>
                  </a:lnTo>
                  <a:lnTo>
                    <a:pt x="885187" y="2047472"/>
                  </a:lnTo>
                  <a:lnTo>
                    <a:pt x="838635" y="2039882"/>
                  </a:lnTo>
                  <a:lnTo>
                    <a:pt x="792808" y="2030234"/>
                  </a:lnTo>
                  <a:lnTo>
                    <a:pt x="747756" y="2018578"/>
                  </a:lnTo>
                  <a:lnTo>
                    <a:pt x="703527" y="2004962"/>
                  </a:lnTo>
                  <a:lnTo>
                    <a:pt x="660171" y="1989436"/>
                  </a:lnTo>
                  <a:lnTo>
                    <a:pt x="617737" y="1972050"/>
                  </a:lnTo>
                  <a:lnTo>
                    <a:pt x="576276" y="1952852"/>
                  </a:lnTo>
                  <a:lnTo>
                    <a:pt x="535836" y="1931893"/>
                  </a:lnTo>
                  <a:lnTo>
                    <a:pt x="496466" y="1909221"/>
                  </a:lnTo>
                  <a:lnTo>
                    <a:pt x="458216" y="1884887"/>
                  </a:lnTo>
                  <a:lnTo>
                    <a:pt x="421136" y="1858938"/>
                  </a:lnTo>
                  <a:lnTo>
                    <a:pt x="385274" y="1831425"/>
                  </a:lnTo>
                  <a:lnTo>
                    <a:pt x="350680" y="1802398"/>
                  </a:lnTo>
                  <a:lnTo>
                    <a:pt x="317404" y="1771905"/>
                  </a:lnTo>
                  <a:lnTo>
                    <a:pt x="285494" y="1739995"/>
                  </a:lnTo>
                  <a:lnTo>
                    <a:pt x="255001" y="1706719"/>
                  </a:lnTo>
                  <a:lnTo>
                    <a:pt x="225974" y="1672125"/>
                  </a:lnTo>
                  <a:lnTo>
                    <a:pt x="198461" y="1636263"/>
                  </a:lnTo>
                  <a:lnTo>
                    <a:pt x="172512" y="1599183"/>
                  </a:lnTo>
                  <a:lnTo>
                    <a:pt x="148178" y="1560933"/>
                  </a:lnTo>
                  <a:lnTo>
                    <a:pt x="125506" y="1521563"/>
                  </a:lnTo>
                  <a:lnTo>
                    <a:pt x="104547" y="1481123"/>
                  </a:lnTo>
                  <a:lnTo>
                    <a:pt x="85349" y="1439662"/>
                  </a:lnTo>
                  <a:lnTo>
                    <a:pt x="67963" y="1397228"/>
                  </a:lnTo>
                  <a:lnTo>
                    <a:pt x="52437" y="1353872"/>
                  </a:lnTo>
                  <a:lnTo>
                    <a:pt x="38821" y="1309643"/>
                  </a:lnTo>
                  <a:lnTo>
                    <a:pt x="27165" y="1264591"/>
                  </a:lnTo>
                  <a:lnTo>
                    <a:pt x="17517" y="1218764"/>
                  </a:lnTo>
                  <a:lnTo>
                    <a:pt x="9927" y="1172212"/>
                  </a:lnTo>
                  <a:lnTo>
                    <a:pt x="4445" y="1124984"/>
                  </a:lnTo>
                  <a:lnTo>
                    <a:pt x="1119" y="1077130"/>
                  </a:lnTo>
                  <a:lnTo>
                    <a:pt x="0" y="1028700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47356" y="253695"/>
            <a:ext cx="2022475" cy="635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545">
              <a:lnSpc>
                <a:spcPts val="2395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Localización</a:t>
            </a:r>
            <a:r>
              <a:rPr sz="20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Arial"/>
                <a:cs typeface="Arial"/>
              </a:rPr>
              <a:t>del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95"/>
              </a:lnSpc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Parque</a:t>
            </a:r>
            <a:r>
              <a:rPr sz="20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Nacional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45377" y="1321053"/>
            <a:ext cx="2620645" cy="53295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51585" marR="5080" indent="-382905">
              <a:lnSpc>
                <a:spcPts val="2390"/>
              </a:lnSpc>
              <a:spcBef>
                <a:spcPts val="190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Estado</a:t>
            </a:r>
            <a:r>
              <a:rPr sz="20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Falcón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Golfo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triste</a:t>
            </a:r>
            <a:endParaRPr sz="200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  <a:spcBef>
                <a:spcPts val="1530"/>
              </a:spcBef>
            </a:pP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Coordenadas</a:t>
            </a:r>
            <a:endParaRPr sz="200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  <a:spcBef>
                <a:spcPts val="334"/>
              </a:spcBef>
              <a:tabLst>
                <a:tab pos="464184" algn="l"/>
                <a:tab pos="1615440" algn="l"/>
              </a:tabLst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10º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	40’</a:t>
            </a:r>
            <a:r>
              <a:rPr sz="1800" b="1" spc="4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b="1" spc="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10º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	58’</a:t>
            </a:r>
            <a:r>
              <a:rPr sz="1800" b="1" spc="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  <a:spcBef>
                <a:spcPts val="190"/>
              </a:spcBef>
              <a:tabLst>
                <a:tab pos="464184" algn="l"/>
                <a:tab pos="1138555" algn="l"/>
                <a:tab pos="1602740" algn="l"/>
              </a:tabLst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68º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	11’</a:t>
            </a:r>
            <a:r>
              <a:rPr sz="1800"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68º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	24’</a:t>
            </a:r>
            <a:r>
              <a:rPr sz="1800" b="1" spc="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8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Municipios</a:t>
            </a:r>
            <a:endParaRPr sz="2000">
              <a:latin typeface="Arial"/>
              <a:cs typeface="Arial"/>
            </a:endParaRPr>
          </a:p>
          <a:p>
            <a:pPr marR="7620" algn="r">
              <a:lnSpc>
                <a:spcPct val="100000"/>
              </a:lnSpc>
              <a:spcBef>
                <a:spcPts val="330"/>
              </a:spcBef>
              <a:tabLst>
                <a:tab pos="1354455" algn="l"/>
              </a:tabLst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Monseñor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Iturriza</a:t>
            </a:r>
            <a:endParaRPr sz="20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595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Chichiriviche</a:t>
            </a:r>
            <a:endParaRPr sz="1800">
              <a:latin typeface="Arial MT"/>
              <a:cs typeface="Arial MT"/>
            </a:endParaRPr>
          </a:p>
          <a:p>
            <a:pPr marR="6350" algn="r">
              <a:lnSpc>
                <a:spcPct val="100000"/>
              </a:lnSpc>
              <a:spcBef>
                <a:spcPts val="125"/>
              </a:spcBef>
              <a:tabLst>
                <a:tab pos="719455" algn="l"/>
              </a:tabLst>
            </a:pP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José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Laurencio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Silva</a:t>
            </a:r>
            <a:endParaRPr sz="2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95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Tucacas</a:t>
            </a:r>
            <a:endParaRPr sz="18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220"/>
              </a:spcBef>
            </a:pP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Poblaciones</a:t>
            </a:r>
            <a:endParaRPr sz="2000">
              <a:latin typeface="Arial"/>
              <a:cs typeface="Arial"/>
            </a:endParaRPr>
          </a:p>
          <a:p>
            <a:pPr marL="157480" marR="5080" indent="-157480" algn="r">
              <a:lnSpc>
                <a:spcPct val="100000"/>
              </a:lnSpc>
              <a:spcBef>
                <a:spcPts val="385"/>
              </a:spcBef>
              <a:buClr>
                <a:srgbClr val="FF0000"/>
              </a:buClr>
              <a:buFont typeface="Arial MT"/>
              <a:buChar char="•"/>
              <a:tabLst>
                <a:tab pos="157480" algn="l"/>
              </a:tabLst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Chichiriviche</a:t>
            </a:r>
            <a:endParaRPr sz="2000">
              <a:latin typeface="Arial"/>
              <a:cs typeface="Arial"/>
            </a:endParaRPr>
          </a:p>
          <a:p>
            <a:pPr marL="157480" marR="5715" lvl="1" indent="-157480" algn="r">
              <a:lnSpc>
                <a:spcPct val="100000"/>
              </a:lnSpc>
              <a:buClr>
                <a:srgbClr val="FF0000"/>
              </a:buClr>
              <a:buFont typeface="Arial MT"/>
              <a:buChar char="•"/>
              <a:tabLst>
                <a:tab pos="157480" algn="l"/>
              </a:tabLst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Sanare</a:t>
            </a:r>
            <a:endParaRPr sz="2000">
              <a:latin typeface="Arial"/>
              <a:cs typeface="Arial"/>
            </a:endParaRPr>
          </a:p>
          <a:p>
            <a:pPr marL="157480" marR="6350" indent="-157480" algn="r">
              <a:lnSpc>
                <a:spcPts val="2395"/>
              </a:lnSpc>
              <a:buClr>
                <a:srgbClr val="FF0000"/>
              </a:buClr>
              <a:buFont typeface="Arial MT"/>
              <a:buChar char="•"/>
              <a:tabLst>
                <a:tab pos="157480" algn="l"/>
              </a:tabLst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Tucacas</a:t>
            </a:r>
            <a:endParaRPr sz="2000">
              <a:latin typeface="Arial"/>
              <a:cs typeface="Arial"/>
            </a:endParaRPr>
          </a:p>
          <a:p>
            <a:pPr marL="157480" marR="6985" indent="-157480" algn="r">
              <a:lnSpc>
                <a:spcPts val="2395"/>
              </a:lnSpc>
              <a:buClr>
                <a:srgbClr val="FF0000"/>
              </a:buClr>
              <a:buFont typeface="Arial MT"/>
              <a:buChar char="•"/>
              <a:tabLst>
                <a:tab pos="157480" algn="l"/>
                <a:tab pos="920750" algn="l"/>
                <a:tab pos="1346835" algn="l"/>
              </a:tabLst>
            </a:pP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Boca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Aroa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04210" y="1774698"/>
            <a:ext cx="4825365" cy="4750435"/>
          </a:xfrm>
          <a:custGeom>
            <a:avLst/>
            <a:gdLst/>
            <a:ahLst/>
            <a:cxnLst/>
            <a:rect l="l" t="t" r="r" b="b"/>
            <a:pathLst>
              <a:path w="4825365" h="4750434">
                <a:moveTo>
                  <a:pt x="504443" y="0"/>
                </a:moveTo>
                <a:lnTo>
                  <a:pt x="4177284" y="3816096"/>
                </a:lnTo>
              </a:path>
              <a:path w="4825365" h="4750434">
                <a:moveTo>
                  <a:pt x="0" y="359663"/>
                </a:moveTo>
                <a:lnTo>
                  <a:pt x="4824984" y="4102607"/>
                </a:lnTo>
              </a:path>
              <a:path w="4825365" h="4750434">
                <a:moveTo>
                  <a:pt x="216407" y="862584"/>
                </a:moveTo>
                <a:lnTo>
                  <a:pt x="4753356" y="4463796"/>
                </a:lnTo>
              </a:path>
              <a:path w="4825365" h="4750434">
                <a:moveTo>
                  <a:pt x="361188" y="1510284"/>
                </a:moveTo>
                <a:lnTo>
                  <a:pt x="3889247" y="4750308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43627" cy="3429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28998"/>
              <a:ext cx="5076443" cy="3428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3627" y="0"/>
              <a:ext cx="4500372" cy="3429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6444" y="3933443"/>
              <a:ext cx="4067555" cy="29245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156453" y="3385184"/>
            <a:ext cx="3629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14" dirty="0">
                <a:solidFill>
                  <a:srgbClr val="FF0000"/>
                </a:solidFill>
                <a:latin typeface="Tahoma"/>
                <a:cs typeface="Tahoma"/>
              </a:rPr>
              <a:t>Cayo</a:t>
            </a:r>
            <a:r>
              <a:rPr sz="2800" b="1"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85" dirty="0">
                <a:solidFill>
                  <a:srgbClr val="FF0000"/>
                </a:solidFill>
                <a:latin typeface="Tahoma"/>
                <a:cs typeface="Tahoma"/>
              </a:rPr>
              <a:t>Sombrero</a:t>
            </a:r>
            <a:r>
              <a:rPr sz="2800" b="1" spc="-3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9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3860800"/>
            <a:chOff x="0" y="0"/>
            <a:chExt cx="9144000" cy="3860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523231" cy="38602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371" y="0"/>
              <a:ext cx="4643628" cy="3429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56453" y="3385184"/>
            <a:ext cx="3629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14" dirty="0">
                <a:solidFill>
                  <a:srgbClr val="FF0000"/>
                </a:solidFill>
                <a:latin typeface="Tahoma"/>
                <a:cs typeface="Tahoma"/>
              </a:rPr>
              <a:t>Cayo</a:t>
            </a:r>
            <a:r>
              <a:rPr sz="2800" b="1"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85" dirty="0">
                <a:solidFill>
                  <a:srgbClr val="FF0000"/>
                </a:solidFill>
                <a:latin typeface="Tahoma"/>
                <a:cs typeface="Tahoma"/>
              </a:rPr>
              <a:t>Sombrero</a:t>
            </a:r>
            <a:r>
              <a:rPr sz="2800" b="1" spc="-3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9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851147"/>
            <a:ext cx="9143999" cy="30068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5999" cy="350062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784847" y="2567939"/>
            <a:ext cx="2359660" cy="1214120"/>
            <a:chOff x="6784847" y="2567939"/>
            <a:chExt cx="2359660" cy="12141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9351" y="2567939"/>
              <a:ext cx="1374648" cy="787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4847" y="2994659"/>
              <a:ext cx="2359152" cy="78714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94017" y="2662808"/>
            <a:ext cx="20161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84885">
              <a:lnSpc>
                <a:spcPct val="100000"/>
              </a:lnSpc>
              <a:spcBef>
                <a:spcPts val="95"/>
              </a:spcBef>
              <a:tabLst>
                <a:tab pos="1122045" algn="l"/>
              </a:tabLst>
            </a:pPr>
            <a:r>
              <a:rPr sz="2800" spc="100" dirty="0"/>
              <a:t>Cayo </a:t>
            </a:r>
            <a:r>
              <a:rPr sz="2800" spc="65" dirty="0"/>
              <a:t>Boca</a:t>
            </a:r>
            <a:r>
              <a:rPr sz="2800" dirty="0"/>
              <a:t>	</a:t>
            </a:r>
            <a:r>
              <a:rPr sz="2800" spc="-20" dirty="0"/>
              <a:t>Seca</a:t>
            </a:r>
            <a:endParaRPr sz="28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5332" y="0"/>
            <a:ext cx="3058667" cy="27813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00627"/>
            <a:ext cx="9143999" cy="335737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367436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614940"/>
            <a:ext cx="9144000" cy="3243580"/>
            <a:chOff x="0" y="3614940"/>
            <a:chExt cx="9144000" cy="32435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05071"/>
              <a:ext cx="9143999" cy="28529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1448" y="3614940"/>
              <a:ext cx="2449829" cy="51128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383782" y="3674109"/>
            <a:ext cx="1979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FFFFFF"/>
                </a:solidFill>
                <a:latin typeface="Verdana"/>
                <a:cs typeface="Verdana"/>
              </a:rPr>
              <a:t>Cayo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Verdana"/>
                <a:cs typeface="Verdana"/>
              </a:rPr>
              <a:t>Boca</a:t>
            </a:r>
            <a:r>
              <a:rPr sz="1800" spc="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Seca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28431" y="3674109"/>
            <a:ext cx="537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35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0895" y="5472785"/>
            <a:ext cx="3124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30" dirty="0">
                <a:solidFill>
                  <a:srgbClr val="FF0000"/>
                </a:solidFill>
                <a:latin typeface="Tahoma"/>
                <a:cs typeface="Tahoma"/>
              </a:rPr>
              <a:t>Cayo</a:t>
            </a:r>
            <a:r>
              <a:rPr sz="2800" b="1" spc="-5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30" dirty="0">
                <a:solidFill>
                  <a:srgbClr val="FF0000"/>
                </a:solidFill>
                <a:latin typeface="Tahoma"/>
                <a:cs typeface="Tahoma"/>
              </a:rPr>
              <a:t>Punta</a:t>
            </a:r>
            <a:r>
              <a:rPr sz="2800" b="1" spc="-4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5" dirty="0">
                <a:solidFill>
                  <a:srgbClr val="FF0000"/>
                </a:solidFill>
                <a:latin typeface="Tahoma"/>
                <a:cs typeface="Tahoma"/>
              </a:rPr>
              <a:t>Brava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6629399" cy="5334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656831" y="2766060"/>
            <a:ext cx="2487295" cy="1786889"/>
            <a:chOff x="6656831" y="2766060"/>
            <a:chExt cx="2487295" cy="178688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5619" y="2766060"/>
              <a:ext cx="2278379" cy="5676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6831" y="3070860"/>
              <a:ext cx="2487168" cy="5676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7123" y="3375660"/>
              <a:ext cx="2436876" cy="5676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86015" y="3680460"/>
              <a:ext cx="2157983" cy="5676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79" y="3985260"/>
              <a:ext cx="1874520" cy="56768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805041" y="2831719"/>
            <a:ext cx="2263140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08279" algn="r">
              <a:lnSpc>
                <a:spcPct val="100000"/>
              </a:lnSpc>
              <a:spcBef>
                <a:spcPts val="105"/>
              </a:spcBef>
            </a:pP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Tala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manglar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desarrollar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complejo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turístico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más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grande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Latinomérica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Concresa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27544" y="789178"/>
            <a:ext cx="203898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2240" marR="5080" indent="-130175">
              <a:lnSpc>
                <a:spcPct val="100000"/>
              </a:lnSpc>
              <a:spcBef>
                <a:spcPts val="95"/>
              </a:spcBef>
            </a:pPr>
            <a:r>
              <a:rPr sz="2800" b="1" spc="130" dirty="0">
                <a:solidFill>
                  <a:srgbClr val="FF0000"/>
                </a:solidFill>
                <a:latin typeface="Tahoma"/>
                <a:cs typeface="Tahoma"/>
              </a:rPr>
              <a:t>Cayo</a:t>
            </a:r>
            <a:r>
              <a:rPr sz="2800" b="1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35" dirty="0">
                <a:solidFill>
                  <a:srgbClr val="FF0000"/>
                </a:solidFill>
                <a:latin typeface="Tahoma"/>
                <a:cs typeface="Tahoma"/>
              </a:rPr>
              <a:t>Punta </a:t>
            </a:r>
            <a:r>
              <a:rPr sz="2800" b="1" spc="-65" dirty="0">
                <a:solidFill>
                  <a:srgbClr val="FF0000"/>
                </a:solidFill>
                <a:latin typeface="Tahoma"/>
                <a:cs typeface="Tahoma"/>
              </a:rPr>
              <a:t>Brava</a:t>
            </a:r>
            <a:r>
              <a:rPr sz="2800" b="1" spc="-1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22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655319"/>
            <a:ext cx="8610600" cy="6202680"/>
            <a:chOff x="304800" y="655319"/>
            <a:chExt cx="8610600" cy="6202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828798"/>
              <a:ext cx="8610600" cy="50291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7988" y="655319"/>
              <a:ext cx="6451854" cy="5676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9011" y="960107"/>
              <a:ext cx="6829806" cy="5677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8091" y="1264907"/>
              <a:ext cx="6243066" cy="56770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600325" y="156159"/>
            <a:ext cx="40252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30" dirty="0">
                <a:solidFill>
                  <a:srgbClr val="FF0000"/>
                </a:solidFill>
                <a:latin typeface="Tahoma"/>
                <a:cs typeface="Tahoma"/>
              </a:rPr>
              <a:t>Cayo</a:t>
            </a:r>
            <a:r>
              <a:rPr sz="2800" b="1" spc="-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30" dirty="0">
                <a:solidFill>
                  <a:srgbClr val="FF0000"/>
                </a:solidFill>
                <a:latin typeface="Tahoma"/>
                <a:cs typeface="Tahoma"/>
              </a:rPr>
              <a:t>Punta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55" dirty="0">
                <a:solidFill>
                  <a:srgbClr val="FF0000"/>
                </a:solidFill>
                <a:latin typeface="Tahoma"/>
                <a:cs typeface="Tahoma"/>
              </a:rPr>
              <a:t>Brava </a:t>
            </a:r>
            <a:r>
              <a:rPr sz="2800" b="1" spc="-19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5697" y="720597"/>
            <a:ext cx="644652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5"/>
              </a:spcBef>
              <a:tabLst>
                <a:tab pos="1166495" algn="l"/>
                <a:tab pos="3623310" algn="l"/>
              </a:tabLst>
            </a:pP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Después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talar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manglar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000" spc="-8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rellena</a:t>
            </a:r>
            <a:r>
              <a:rPr sz="20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coral extraído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	del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arrecife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desarrollo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Verdana"/>
                <a:cs typeface="Verdana"/>
              </a:rPr>
              <a:t>turístico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0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interconectan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0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cayos</a:t>
            </a:r>
            <a:r>
              <a:rPr sz="20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Suanche</a:t>
            </a:r>
            <a:r>
              <a:rPr sz="20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Punta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Brava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3468" y="301498"/>
            <a:ext cx="61391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Tahoma"/>
                <a:cs typeface="Tahoma"/>
              </a:rPr>
              <a:t>Draga</a:t>
            </a:r>
            <a:r>
              <a:rPr sz="2800" b="1" spc="-9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ahoma"/>
                <a:cs typeface="Tahoma"/>
              </a:rPr>
              <a:t>en</a:t>
            </a:r>
            <a:r>
              <a:rPr sz="2800" b="1" spc="-9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ahoma"/>
                <a:cs typeface="Tahoma"/>
              </a:rPr>
              <a:t>el</a:t>
            </a:r>
            <a:r>
              <a:rPr sz="2800" b="1" spc="-9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120" dirty="0">
                <a:solidFill>
                  <a:srgbClr val="FF0000"/>
                </a:solidFill>
                <a:latin typeface="Tahoma"/>
                <a:cs typeface="Tahoma"/>
              </a:rPr>
              <a:t>Cayo</a:t>
            </a:r>
            <a:r>
              <a:rPr sz="2800" b="1" spc="-9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30" dirty="0">
                <a:solidFill>
                  <a:srgbClr val="FF0000"/>
                </a:solidFill>
                <a:latin typeface="Tahoma"/>
                <a:cs typeface="Tahoma"/>
              </a:rPr>
              <a:t>Punta</a:t>
            </a:r>
            <a:r>
              <a:rPr sz="28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65" dirty="0">
                <a:solidFill>
                  <a:srgbClr val="FF0000"/>
                </a:solidFill>
                <a:latin typeface="Tahoma"/>
                <a:cs typeface="Tahoma"/>
              </a:rPr>
              <a:t>Brava</a:t>
            </a:r>
            <a:r>
              <a:rPr sz="2800" b="1" spc="-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5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836675"/>
            <a:ext cx="9144000" cy="6021705"/>
            <a:chOff x="0" y="836675"/>
            <a:chExt cx="9144000" cy="6021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36675"/>
              <a:ext cx="4355591" cy="60213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5592" y="836675"/>
              <a:ext cx="4788408" cy="60213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4571" y="112522"/>
            <a:ext cx="4749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Tahoma"/>
                <a:cs typeface="Tahoma"/>
              </a:rPr>
              <a:t>Concresa</a:t>
            </a:r>
            <a:r>
              <a:rPr sz="2800" b="1" spc="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30" dirty="0">
                <a:solidFill>
                  <a:srgbClr val="FF0000"/>
                </a:solidFill>
                <a:latin typeface="Tahoma"/>
                <a:cs typeface="Tahoma"/>
              </a:rPr>
              <a:t>Punta</a:t>
            </a:r>
            <a:r>
              <a:rPr sz="2800" b="1" spc="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65" dirty="0">
                <a:solidFill>
                  <a:srgbClr val="FF0000"/>
                </a:solidFill>
                <a:latin typeface="Tahoma"/>
                <a:cs typeface="Tahoma"/>
              </a:rPr>
              <a:t>Brava</a:t>
            </a:r>
            <a:r>
              <a:rPr sz="2800" b="1" spc="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75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5048"/>
            <a:ext cx="9143999" cy="29519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788663"/>
            <a:ext cx="9143999" cy="306933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7052" y="2807479"/>
            <a:ext cx="7131684" cy="123888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842644" algn="l"/>
                <a:tab pos="1673860" algn="l"/>
                <a:tab pos="5562600" algn="l"/>
              </a:tabLst>
            </a:pPr>
            <a:r>
              <a:rPr sz="3200" spc="-50" dirty="0">
                <a:solidFill>
                  <a:srgbClr val="00C235"/>
                </a:solidFill>
                <a:latin typeface="Webdings"/>
                <a:cs typeface="Webdings"/>
              </a:rPr>
              <a:t></a:t>
            </a:r>
            <a:r>
              <a:rPr sz="3200" dirty="0">
                <a:solidFill>
                  <a:srgbClr val="00C235"/>
                </a:solidFill>
                <a:latin typeface="Times New Roman"/>
                <a:cs typeface="Times New Roman"/>
              </a:rPr>
              <a:t>	</a:t>
            </a:r>
            <a:r>
              <a:rPr sz="3800" spc="-2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3800" dirty="0">
                <a:solidFill>
                  <a:srgbClr val="FFFFFF"/>
                </a:solidFill>
                <a:latin typeface="Arial MT"/>
                <a:cs typeface="Arial MT"/>
              </a:rPr>
              <a:t>	Saneamiento</a:t>
            </a:r>
            <a:r>
              <a:rPr sz="38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800" spc="-2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3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3800" spc="-10" dirty="0">
                <a:solidFill>
                  <a:srgbClr val="FFFFFF"/>
                </a:solidFill>
                <a:latin typeface="Arial MT"/>
                <a:cs typeface="Arial MT"/>
              </a:rPr>
              <a:t>Parque</a:t>
            </a:r>
            <a:endParaRPr sz="3800">
              <a:latin typeface="Arial MT"/>
              <a:cs typeface="Arial MT"/>
            </a:endParaRPr>
          </a:p>
          <a:p>
            <a:pPr marL="4728210">
              <a:lnSpc>
                <a:spcPct val="100000"/>
              </a:lnSpc>
              <a:spcBef>
                <a:spcPts val="530"/>
              </a:spcBef>
              <a:tabLst>
                <a:tab pos="5855970" algn="l"/>
                <a:tab pos="6216015" algn="l"/>
              </a:tabLst>
            </a:pP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1974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3200" b="1" spc="-50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1978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54602" y="4738620"/>
            <a:ext cx="4851400" cy="1342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95"/>
              </a:spcBef>
            </a:pP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División</a:t>
            </a:r>
            <a:r>
              <a:rPr sz="240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4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Parques</a:t>
            </a:r>
            <a:r>
              <a:rPr sz="24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Nacionales Dirección</a:t>
            </a:r>
            <a:r>
              <a:rPr sz="24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Recursos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Naturales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Ministerio</a:t>
            </a:r>
            <a:r>
              <a:rPr sz="24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400" spc="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Agricultura</a:t>
            </a:r>
            <a:r>
              <a:rPr sz="24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400" spc="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Cría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8412" y="301498"/>
            <a:ext cx="4749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0000"/>
                </a:solidFill>
                <a:latin typeface="Tahoma"/>
                <a:cs typeface="Tahoma"/>
              </a:rPr>
              <a:t>Concresa</a:t>
            </a:r>
            <a:r>
              <a:rPr sz="2800" b="1" spc="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30" dirty="0">
                <a:solidFill>
                  <a:srgbClr val="FF0000"/>
                </a:solidFill>
                <a:latin typeface="Tahoma"/>
                <a:cs typeface="Tahoma"/>
              </a:rPr>
              <a:t>Punta</a:t>
            </a:r>
            <a:r>
              <a:rPr sz="2800" b="1" spc="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65" dirty="0">
                <a:solidFill>
                  <a:srgbClr val="FF0000"/>
                </a:solidFill>
                <a:latin typeface="Tahoma"/>
                <a:cs typeface="Tahoma"/>
              </a:rPr>
              <a:t>Brava</a:t>
            </a:r>
            <a:r>
              <a:rPr sz="2800" b="1" spc="2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b="1" spc="-175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7500" y="0"/>
              <a:ext cx="2476500" cy="30693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26178"/>
              <a:ext cx="6085331" cy="31318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9048" y="2372866"/>
              <a:ext cx="3044952" cy="44851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36675"/>
              <a:ext cx="6085331" cy="30312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5086" y="251015"/>
            <a:ext cx="4411345" cy="3503295"/>
            <a:chOff x="315086" y="251015"/>
            <a:chExt cx="4411345" cy="3503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611" y="260603"/>
              <a:ext cx="4392168" cy="34838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9849" y="255777"/>
              <a:ext cx="4401820" cy="3493770"/>
            </a:xfrm>
            <a:custGeom>
              <a:avLst/>
              <a:gdLst/>
              <a:ahLst/>
              <a:cxnLst/>
              <a:rect l="l" t="t" r="r" b="b"/>
              <a:pathLst>
                <a:path w="4401820" h="3493770">
                  <a:moveTo>
                    <a:pt x="0" y="3493389"/>
                  </a:moveTo>
                  <a:lnTo>
                    <a:pt x="4401693" y="3493389"/>
                  </a:lnTo>
                  <a:lnTo>
                    <a:pt x="4401693" y="0"/>
                  </a:lnTo>
                  <a:lnTo>
                    <a:pt x="0" y="0"/>
                  </a:lnTo>
                  <a:lnTo>
                    <a:pt x="0" y="3493389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850447" y="251015"/>
            <a:ext cx="4051935" cy="3475990"/>
            <a:chOff x="4850447" y="251015"/>
            <a:chExt cx="4051935" cy="34759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0035" y="260603"/>
              <a:ext cx="4032504" cy="34564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55209" y="255777"/>
              <a:ext cx="4042410" cy="3466465"/>
            </a:xfrm>
            <a:custGeom>
              <a:avLst/>
              <a:gdLst/>
              <a:ahLst/>
              <a:cxnLst/>
              <a:rect l="l" t="t" r="r" b="b"/>
              <a:pathLst>
                <a:path w="4042409" h="3466465">
                  <a:moveTo>
                    <a:pt x="0" y="3465957"/>
                  </a:moveTo>
                  <a:lnTo>
                    <a:pt x="4042028" y="3465957"/>
                  </a:lnTo>
                  <a:lnTo>
                    <a:pt x="4042028" y="0"/>
                  </a:lnTo>
                  <a:lnTo>
                    <a:pt x="0" y="0"/>
                  </a:lnTo>
                  <a:lnTo>
                    <a:pt x="0" y="3465957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5190" y="3850766"/>
            <a:ext cx="8517255" cy="2734945"/>
            <a:chOff x="385190" y="3850766"/>
            <a:chExt cx="8517255" cy="273494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767" y="3862472"/>
              <a:ext cx="8489898" cy="27135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9953" y="3855529"/>
              <a:ext cx="8507730" cy="2725420"/>
            </a:xfrm>
            <a:custGeom>
              <a:avLst/>
              <a:gdLst/>
              <a:ahLst/>
              <a:cxnLst/>
              <a:rect l="l" t="t" r="r" b="b"/>
              <a:pathLst>
                <a:path w="8507730" h="2725420">
                  <a:moveTo>
                    <a:pt x="0" y="2725292"/>
                  </a:moveTo>
                  <a:lnTo>
                    <a:pt x="8507349" y="2725292"/>
                  </a:lnTo>
                  <a:lnTo>
                    <a:pt x="8507349" y="0"/>
                  </a:lnTo>
                  <a:lnTo>
                    <a:pt x="0" y="0"/>
                  </a:lnTo>
                  <a:lnTo>
                    <a:pt x="0" y="2725292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275" y="142811"/>
            <a:ext cx="5353050" cy="3371850"/>
            <a:chOff x="295275" y="142811"/>
            <a:chExt cx="5353050" cy="3371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52399"/>
              <a:ext cx="5334000" cy="3352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0037" y="147573"/>
              <a:ext cx="5343525" cy="3362325"/>
            </a:xfrm>
            <a:custGeom>
              <a:avLst/>
              <a:gdLst/>
              <a:ahLst/>
              <a:cxnLst/>
              <a:rect l="l" t="t" r="r" b="b"/>
              <a:pathLst>
                <a:path w="5343525" h="3362325">
                  <a:moveTo>
                    <a:pt x="0" y="3362325"/>
                  </a:moveTo>
                  <a:lnTo>
                    <a:pt x="5343525" y="3362325"/>
                  </a:lnTo>
                  <a:lnTo>
                    <a:pt x="5343525" y="0"/>
                  </a:lnTo>
                  <a:lnTo>
                    <a:pt x="0" y="0"/>
                  </a:lnTo>
                  <a:lnTo>
                    <a:pt x="0" y="3362325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657538" y="3591686"/>
            <a:ext cx="6491605" cy="3271520"/>
            <a:chOff x="2657538" y="3591686"/>
            <a:chExt cx="6491605" cy="32715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000" y="3601210"/>
              <a:ext cx="6477000" cy="32567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662301" y="3596448"/>
              <a:ext cx="6482080" cy="3261995"/>
            </a:xfrm>
            <a:custGeom>
              <a:avLst/>
              <a:gdLst/>
              <a:ahLst/>
              <a:cxnLst/>
              <a:rect l="l" t="t" r="r" b="b"/>
              <a:pathLst>
                <a:path w="6482080" h="3261995">
                  <a:moveTo>
                    <a:pt x="6481699" y="0"/>
                  </a:moveTo>
                  <a:lnTo>
                    <a:pt x="0" y="0"/>
                  </a:lnTo>
                  <a:lnTo>
                    <a:pt x="0" y="3261551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838444" y="1054608"/>
            <a:ext cx="3298825" cy="1723389"/>
            <a:chOff x="5838444" y="1054608"/>
            <a:chExt cx="3298825" cy="172338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0627" y="1054608"/>
              <a:ext cx="1826514" cy="10096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8444" y="1767840"/>
              <a:ext cx="3298698" cy="100965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72565">
              <a:lnSpc>
                <a:spcPct val="130100"/>
              </a:lnSpc>
              <a:spcBef>
                <a:spcPts val="95"/>
              </a:spcBef>
            </a:pPr>
            <a:r>
              <a:rPr sz="3600" spc="135" dirty="0"/>
              <a:t>Cayo </a:t>
            </a:r>
            <a:r>
              <a:rPr sz="3600" spc="-50" dirty="0"/>
              <a:t>Punta</a:t>
            </a:r>
            <a:r>
              <a:rPr sz="3600" spc="-240" dirty="0"/>
              <a:t> </a:t>
            </a:r>
            <a:r>
              <a:rPr sz="3600" spc="-65" dirty="0"/>
              <a:t>Brava</a:t>
            </a:r>
            <a:endParaRPr sz="3600"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82483" y="2481072"/>
            <a:ext cx="1454657" cy="100965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954518" y="2604642"/>
            <a:ext cx="882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80" dirty="0">
                <a:solidFill>
                  <a:srgbClr val="FFFFFF"/>
                </a:solidFill>
                <a:latin typeface="Verdana"/>
                <a:cs typeface="Verdana"/>
              </a:rPr>
              <a:t>Hoy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-4003"/>
            <a:ext cx="6033770" cy="3509645"/>
            <a:chOff x="-4000" y="-4003"/>
            <a:chExt cx="6033770" cy="3509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19799" cy="34960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758"/>
              <a:ext cx="6024245" cy="3500120"/>
            </a:xfrm>
            <a:custGeom>
              <a:avLst/>
              <a:gdLst/>
              <a:ahLst/>
              <a:cxnLst/>
              <a:rect l="l" t="t" r="r" b="b"/>
              <a:pathLst>
                <a:path w="6024245" h="3500120">
                  <a:moveTo>
                    <a:pt x="0" y="3499996"/>
                  </a:moveTo>
                  <a:lnTo>
                    <a:pt x="6023800" y="3499996"/>
                  </a:lnTo>
                  <a:lnTo>
                    <a:pt x="6023800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638611" y="3571874"/>
            <a:ext cx="4510405" cy="3291204"/>
            <a:chOff x="4638611" y="3571874"/>
            <a:chExt cx="4510405" cy="329120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199" y="3581398"/>
              <a:ext cx="4495800" cy="32765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43373" y="3576636"/>
              <a:ext cx="4500880" cy="3281679"/>
            </a:xfrm>
            <a:custGeom>
              <a:avLst/>
              <a:gdLst/>
              <a:ahLst/>
              <a:cxnLst/>
              <a:rect l="l" t="t" r="r" b="b"/>
              <a:pathLst>
                <a:path w="4500880" h="3281679">
                  <a:moveTo>
                    <a:pt x="4500626" y="0"/>
                  </a:moveTo>
                  <a:lnTo>
                    <a:pt x="0" y="0"/>
                  </a:lnTo>
                  <a:lnTo>
                    <a:pt x="0" y="3281363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021323" y="0"/>
            <a:ext cx="3122930" cy="2418080"/>
            <a:chOff x="6021323" y="0"/>
            <a:chExt cx="3122930" cy="24180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1991" y="0"/>
              <a:ext cx="3112008" cy="7109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21323" y="350520"/>
              <a:ext cx="3122676" cy="7871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4223" y="777240"/>
              <a:ext cx="2553462" cy="7871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59423" y="1203960"/>
              <a:ext cx="3084576" cy="7871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05015" y="1630679"/>
              <a:ext cx="1969770" cy="78714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230873" y="17475"/>
            <a:ext cx="2694305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165" dirty="0"/>
              <a:t>Distintas</a:t>
            </a:r>
            <a:r>
              <a:rPr sz="2800" spc="-195" dirty="0"/>
              <a:t> </a:t>
            </a:r>
            <a:r>
              <a:rPr sz="2800" spc="-70" dirty="0"/>
              <a:t>formas </a:t>
            </a:r>
            <a:r>
              <a:rPr sz="2800" spc="150" dirty="0"/>
              <a:t>de</a:t>
            </a:r>
            <a:r>
              <a:rPr sz="2800" spc="-185" dirty="0"/>
              <a:t> </a:t>
            </a:r>
            <a:r>
              <a:rPr sz="2800" spc="-75" dirty="0"/>
              <a:t>relleno</a:t>
            </a:r>
            <a:r>
              <a:rPr sz="2800" spc="-150" dirty="0"/>
              <a:t> </a:t>
            </a:r>
            <a:r>
              <a:rPr sz="2800" spc="-20" dirty="0"/>
              <a:t>para </a:t>
            </a:r>
            <a:r>
              <a:rPr sz="2800" spc="-135" dirty="0"/>
              <a:t>construir</a:t>
            </a:r>
            <a:r>
              <a:rPr sz="2800" spc="-185" dirty="0"/>
              <a:t> </a:t>
            </a:r>
            <a:r>
              <a:rPr sz="2800" spc="-25" dirty="0"/>
              <a:t>en </a:t>
            </a:r>
            <a:r>
              <a:rPr sz="2800" dirty="0"/>
              <a:t>Morrocoy</a:t>
            </a:r>
            <a:r>
              <a:rPr sz="2800" spc="-150" dirty="0"/>
              <a:t> </a:t>
            </a:r>
            <a:r>
              <a:rPr sz="2800" spc="-20" dirty="0"/>
              <a:t>para </a:t>
            </a:r>
            <a:r>
              <a:rPr sz="2800" spc="-10" dirty="0"/>
              <a:t>alcanzar</a:t>
            </a:r>
            <a:endParaRPr sz="2800"/>
          </a:p>
        </p:txBody>
      </p:sp>
      <p:grpSp>
        <p:nvGrpSpPr>
          <p:cNvPr id="15" name="object 15"/>
          <p:cNvGrpSpPr/>
          <p:nvPr/>
        </p:nvGrpSpPr>
        <p:grpSpPr>
          <a:xfrm>
            <a:off x="-4000" y="3571874"/>
            <a:ext cx="4585970" cy="3291204"/>
            <a:chOff x="-4000" y="3571874"/>
            <a:chExt cx="4585970" cy="3291204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581399"/>
              <a:ext cx="4571999" cy="327659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62" y="3576636"/>
              <a:ext cx="4576445" cy="3281679"/>
            </a:xfrm>
            <a:custGeom>
              <a:avLst/>
              <a:gdLst/>
              <a:ahLst/>
              <a:cxnLst/>
              <a:rect l="l" t="t" r="r" b="b"/>
              <a:pathLst>
                <a:path w="4576445" h="3281679">
                  <a:moveTo>
                    <a:pt x="4576000" y="3281363"/>
                  </a:moveTo>
                  <a:lnTo>
                    <a:pt x="4576000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041135" y="2168651"/>
            <a:ext cx="3103245" cy="1214120"/>
            <a:chOff x="6041135" y="2168651"/>
            <a:chExt cx="3103245" cy="1214120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88123" y="2168651"/>
              <a:ext cx="2055876" cy="7871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41135" y="2595371"/>
              <a:ext cx="3102864" cy="78714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249415" y="2262962"/>
            <a:ext cx="26663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4610">
              <a:lnSpc>
                <a:spcPct val="100000"/>
              </a:lnSpc>
              <a:spcBef>
                <a:spcPts val="95"/>
              </a:spcBef>
            </a:pPr>
            <a:r>
              <a:rPr sz="2800" b="1" spc="-220" dirty="0">
                <a:solidFill>
                  <a:srgbClr val="FF0000"/>
                </a:solidFill>
                <a:latin typeface="Tahoma"/>
                <a:cs typeface="Tahoma"/>
              </a:rPr>
              <a:t>2.973</a:t>
            </a:r>
            <a:r>
              <a:rPr sz="2800" b="1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casas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en todos</a:t>
            </a:r>
            <a:r>
              <a:rPr sz="28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cayos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6057" y="127203"/>
            <a:ext cx="5883910" cy="1857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53765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0000"/>
                </a:solidFill>
                <a:latin typeface="Arial MT"/>
                <a:cs typeface="Arial MT"/>
              </a:rPr>
              <a:t>Decreto</a:t>
            </a:r>
            <a:r>
              <a:rPr sz="3600" spc="-4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pc="-25" dirty="0">
                <a:solidFill>
                  <a:srgbClr val="FF0000"/>
                </a:solidFill>
                <a:latin typeface="Arial MT"/>
                <a:cs typeface="Arial MT"/>
              </a:rPr>
              <a:t>944 </a:t>
            </a:r>
            <a:r>
              <a:rPr dirty="0">
                <a:solidFill>
                  <a:srgbClr val="FF0000"/>
                </a:solidFill>
                <a:latin typeface="Arial MT"/>
                <a:cs typeface="Arial MT"/>
              </a:rPr>
              <a:t>Reforma</a:t>
            </a:r>
            <a:r>
              <a:rPr spc="-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FF0000"/>
                </a:solidFill>
                <a:latin typeface="Arial MT"/>
                <a:cs typeface="Arial MT"/>
              </a:rPr>
              <a:t>Parcial</a:t>
            </a:r>
            <a:r>
              <a:rPr spc="-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pc="-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FF0000"/>
                </a:solidFill>
                <a:latin typeface="Arial MT"/>
                <a:cs typeface="Arial MT"/>
              </a:rPr>
              <a:t>Decreto</a:t>
            </a:r>
            <a:r>
              <a:rPr spc="-6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pc="-30" dirty="0">
                <a:solidFill>
                  <a:srgbClr val="FF0000"/>
                </a:solidFill>
                <a:latin typeface="Arial MT"/>
                <a:cs typeface="Arial MT"/>
              </a:rPr>
              <a:t>113</a:t>
            </a:r>
            <a:endParaRPr sz="3600">
              <a:latin typeface="Arial MT"/>
              <a:cs typeface="Arial MT"/>
            </a:endParaRPr>
          </a:p>
          <a:p>
            <a:pPr marL="2306320" marR="5080" indent="784860">
              <a:lnSpc>
                <a:spcPct val="99500"/>
              </a:lnSpc>
              <a:spcBef>
                <a:spcPts val="55"/>
              </a:spcBef>
            </a:pPr>
            <a:r>
              <a:rPr sz="2400" dirty="0">
                <a:solidFill>
                  <a:srgbClr val="FF0000"/>
                </a:solidFill>
                <a:latin typeface="Arial MT"/>
                <a:cs typeface="Arial MT"/>
              </a:rPr>
              <a:t>27</a:t>
            </a:r>
            <a:r>
              <a:rPr sz="2400" spc="-4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24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0000"/>
                </a:solidFill>
                <a:latin typeface="Arial MT"/>
                <a:cs typeface="Arial MT"/>
              </a:rPr>
              <a:t>mayo</a:t>
            </a:r>
            <a:r>
              <a:rPr sz="24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24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Arial MT"/>
                <a:cs typeface="Arial MT"/>
              </a:rPr>
              <a:t>1975 </a:t>
            </a:r>
            <a:r>
              <a:rPr sz="2400" dirty="0">
                <a:solidFill>
                  <a:srgbClr val="FF0000"/>
                </a:solidFill>
                <a:latin typeface="Arial MT"/>
                <a:cs typeface="Arial MT"/>
              </a:rPr>
              <a:t>Gaceta</a:t>
            </a:r>
            <a:r>
              <a:rPr sz="2400" spc="-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0000"/>
                </a:solidFill>
                <a:latin typeface="Arial MT"/>
                <a:cs typeface="Arial MT"/>
              </a:rPr>
              <a:t>Oficial</a:t>
            </a:r>
            <a:r>
              <a:rPr sz="2400" spc="-6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0000"/>
                </a:solidFill>
                <a:latin typeface="Arial MT"/>
                <a:cs typeface="Arial MT"/>
              </a:rPr>
              <a:t>No</a:t>
            </a:r>
            <a:r>
              <a:rPr sz="2400" spc="-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Arial MT"/>
                <a:cs typeface="Arial MT"/>
              </a:rPr>
              <a:t>30.706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217" y="2404110"/>
            <a:ext cx="7905750" cy="1049655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Artículo</a:t>
            </a:r>
            <a:r>
              <a:rPr sz="24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5.</a:t>
            </a:r>
            <a:r>
              <a:rPr sz="24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Parágrafo</a:t>
            </a:r>
            <a:r>
              <a:rPr sz="24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Único.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15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Las</a:t>
            </a:r>
            <a:r>
              <a:rPr sz="24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construcciones</a:t>
            </a:r>
            <a:r>
              <a:rPr sz="24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sz="24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existan</a:t>
            </a:r>
            <a:r>
              <a:rPr sz="24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actualmente</a:t>
            </a:r>
            <a:r>
              <a:rPr sz="24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0117" y="3428491"/>
            <a:ext cx="6781165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  <a:tabLst>
                <a:tab pos="509270" algn="l"/>
                <a:tab pos="1461770" algn="l"/>
                <a:tab pos="1890395" algn="l"/>
                <a:tab pos="2275840" algn="l"/>
                <a:tab pos="2961640" algn="l"/>
                <a:tab pos="3454400" algn="l"/>
                <a:tab pos="4729480" algn="l"/>
                <a:tab pos="5158105" algn="l"/>
                <a:tab pos="5292090" algn="l"/>
                <a:tab pos="6388100" algn="l"/>
              </a:tabLst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agua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manglares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superficies anteriormente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fueron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manglares,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cayos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65211" y="3428491"/>
            <a:ext cx="788035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2250">
              <a:lnSpc>
                <a:spcPct val="12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islas,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0117" y="4306693"/>
            <a:ext cx="7563484" cy="1781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deberán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ser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removidas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plazo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90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días,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contados</a:t>
            </a:r>
            <a:r>
              <a:rPr sz="2400" b="1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partir</a:t>
            </a:r>
            <a:r>
              <a:rPr sz="2400" b="1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fecha</a:t>
            </a:r>
            <a:r>
              <a:rPr sz="240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400" b="1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presente</a:t>
            </a:r>
            <a:r>
              <a:rPr sz="2400" b="1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Decreto,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caso</a:t>
            </a:r>
            <a:r>
              <a:rPr sz="24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contrario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4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Ejecutivo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Nacional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procederá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demolición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inmediata.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47740" y="31191"/>
            <a:ext cx="336613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dirty="0"/>
              <a:t>Parque</a:t>
            </a:r>
            <a:r>
              <a:rPr spc="-229" dirty="0"/>
              <a:t> </a:t>
            </a:r>
            <a:r>
              <a:rPr spc="40" dirty="0"/>
              <a:t>Nacional</a:t>
            </a:r>
          </a:p>
          <a:p>
            <a:pPr marR="5715" algn="r">
              <a:lnSpc>
                <a:spcPct val="100000"/>
              </a:lnSpc>
            </a:pPr>
            <a:r>
              <a:rPr spc="-10" dirty="0"/>
              <a:t>Morrocoy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19950" y="1010158"/>
            <a:ext cx="1692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8680" algn="l"/>
              </a:tabLst>
            </a:pPr>
            <a:r>
              <a:rPr sz="2400" b="1" spc="-2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r>
              <a:rPr sz="2400" b="1" dirty="0">
                <a:solidFill>
                  <a:srgbClr val="FF0000"/>
                </a:solidFill>
                <a:latin typeface="Tahoma"/>
                <a:cs typeface="Tahoma"/>
              </a:rPr>
              <a:t>	</a:t>
            </a:r>
            <a:r>
              <a:rPr sz="2400" b="1" spc="-40" dirty="0">
                <a:solidFill>
                  <a:srgbClr val="FF0000"/>
                </a:solidFill>
                <a:latin typeface="Tahoma"/>
                <a:cs typeface="Tahoma"/>
              </a:rPr>
              <a:t>-</a:t>
            </a:r>
            <a:r>
              <a:rPr sz="2400" b="1" spc="-175" dirty="0">
                <a:solidFill>
                  <a:srgbClr val="FF0000"/>
                </a:solidFill>
                <a:latin typeface="Tahoma"/>
                <a:cs typeface="Tahoma"/>
              </a:rPr>
              <a:t>1975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87948" y="2286126"/>
            <a:ext cx="3225165" cy="1282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914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Decreto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Creación</a:t>
            </a:r>
            <a:endParaRPr sz="2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820"/>
              </a:spcBef>
              <a:tabLst>
                <a:tab pos="375920" algn="l"/>
              </a:tabLst>
            </a:pPr>
            <a:r>
              <a:rPr sz="1800" spc="-25" dirty="0">
                <a:solidFill>
                  <a:srgbClr val="FFFFFF"/>
                </a:solidFill>
                <a:latin typeface="Arial MT"/>
                <a:cs typeface="Arial MT"/>
              </a:rPr>
              <a:t>Nº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800" dirty="0">
                <a:solidFill>
                  <a:srgbClr val="FF0000"/>
                </a:solidFill>
                <a:latin typeface="Arial MT"/>
                <a:cs typeface="Arial MT"/>
              </a:rPr>
              <a:t>113</a:t>
            </a:r>
            <a:r>
              <a:rPr sz="1800" spc="40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26-05-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74</a:t>
            </a:r>
            <a:endParaRPr sz="16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  <a:tabLst>
                <a:tab pos="1562100" algn="l"/>
                <a:tab pos="2388235" algn="l"/>
              </a:tabLst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Gaceta</a:t>
            </a:r>
            <a:r>
              <a:rPr sz="1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Oficial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Arial MT"/>
                <a:cs typeface="Arial MT"/>
              </a:rPr>
              <a:t>30.408</a:t>
            </a:r>
            <a:r>
              <a:rPr sz="18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27-05-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74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91009" y="2776537"/>
            <a:ext cx="1076325" cy="314325"/>
            <a:chOff x="5791009" y="2776537"/>
            <a:chExt cx="1076325" cy="314325"/>
          </a:xfrm>
        </p:grpSpPr>
        <p:sp>
          <p:nvSpPr>
            <p:cNvPr id="6" name="object 6"/>
            <p:cNvSpPr/>
            <p:nvPr/>
          </p:nvSpPr>
          <p:spPr>
            <a:xfrm>
              <a:off x="5795771" y="2781300"/>
              <a:ext cx="1066800" cy="304800"/>
            </a:xfrm>
            <a:custGeom>
              <a:avLst/>
              <a:gdLst/>
              <a:ahLst/>
              <a:cxnLst/>
              <a:rect l="l" t="t" r="r" b="b"/>
              <a:pathLst>
                <a:path w="1066800" h="304800">
                  <a:moveTo>
                    <a:pt x="10668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066800" y="30480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00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95771" y="2781300"/>
              <a:ext cx="1066800" cy="304800"/>
            </a:xfrm>
            <a:custGeom>
              <a:avLst/>
              <a:gdLst/>
              <a:ahLst/>
              <a:cxnLst/>
              <a:rect l="l" t="t" r="r" b="b"/>
              <a:pathLst>
                <a:path w="1066800" h="304800">
                  <a:moveTo>
                    <a:pt x="0" y="304800"/>
                  </a:moveTo>
                  <a:lnTo>
                    <a:pt x="1066800" y="304800"/>
                  </a:lnTo>
                  <a:lnTo>
                    <a:pt x="1066800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98387" y="2882392"/>
              <a:ext cx="847725" cy="86360"/>
            </a:xfrm>
            <a:custGeom>
              <a:avLst/>
              <a:gdLst/>
              <a:ahLst/>
              <a:cxnLst/>
              <a:rect l="l" t="t" r="r" b="b"/>
              <a:pathLst>
                <a:path w="847725" h="86360">
                  <a:moveTo>
                    <a:pt x="804926" y="127"/>
                  </a:moveTo>
                  <a:lnTo>
                    <a:pt x="788253" y="3492"/>
                  </a:lnTo>
                  <a:lnTo>
                    <a:pt x="774604" y="12668"/>
                  </a:lnTo>
                  <a:lnTo>
                    <a:pt x="765385" y="26273"/>
                  </a:lnTo>
                  <a:lnTo>
                    <a:pt x="762000" y="42925"/>
                  </a:lnTo>
                  <a:lnTo>
                    <a:pt x="765385" y="59598"/>
                  </a:lnTo>
                  <a:lnTo>
                    <a:pt x="774604" y="73247"/>
                  </a:lnTo>
                  <a:lnTo>
                    <a:pt x="788253" y="82466"/>
                  </a:lnTo>
                  <a:lnTo>
                    <a:pt x="804926" y="85852"/>
                  </a:lnTo>
                  <a:lnTo>
                    <a:pt x="821578" y="82466"/>
                  </a:lnTo>
                  <a:lnTo>
                    <a:pt x="835183" y="73247"/>
                  </a:lnTo>
                  <a:lnTo>
                    <a:pt x="844359" y="59598"/>
                  </a:lnTo>
                  <a:lnTo>
                    <a:pt x="844828" y="57277"/>
                  </a:lnTo>
                  <a:lnTo>
                    <a:pt x="804926" y="57277"/>
                  </a:lnTo>
                  <a:lnTo>
                    <a:pt x="804926" y="28702"/>
                  </a:lnTo>
                  <a:lnTo>
                    <a:pt x="844850" y="28702"/>
                  </a:lnTo>
                  <a:lnTo>
                    <a:pt x="844359" y="26273"/>
                  </a:lnTo>
                  <a:lnTo>
                    <a:pt x="835183" y="12668"/>
                  </a:lnTo>
                  <a:lnTo>
                    <a:pt x="821578" y="3492"/>
                  </a:lnTo>
                  <a:lnTo>
                    <a:pt x="804926" y="127"/>
                  </a:lnTo>
                  <a:close/>
                </a:path>
                <a:path w="847725" h="86360">
                  <a:moveTo>
                    <a:pt x="59048" y="82466"/>
                  </a:moveTo>
                  <a:lnTo>
                    <a:pt x="26784" y="82466"/>
                  </a:lnTo>
                  <a:lnTo>
                    <a:pt x="42925" y="85725"/>
                  </a:lnTo>
                  <a:lnTo>
                    <a:pt x="59048" y="82466"/>
                  </a:lnTo>
                  <a:close/>
                </a:path>
                <a:path w="847725" h="86360">
                  <a:moveTo>
                    <a:pt x="59737" y="3492"/>
                  </a:moveTo>
                  <a:lnTo>
                    <a:pt x="26094" y="3492"/>
                  </a:lnTo>
                  <a:lnTo>
                    <a:pt x="12561" y="12668"/>
                  </a:lnTo>
                  <a:lnTo>
                    <a:pt x="3381" y="26273"/>
                  </a:lnTo>
                  <a:lnTo>
                    <a:pt x="0" y="42925"/>
                  </a:lnTo>
                  <a:lnTo>
                    <a:pt x="3398" y="59598"/>
                  </a:lnTo>
                  <a:lnTo>
                    <a:pt x="12699" y="73247"/>
                  </a:lnTo>
                  <a:lnTo>
                    <a:pt x="26412" y="82466"/>
                  </a:lnTo>
                  <a:lnTo>
                    <a:pt x="59419" y="82466"/>
                  </a:lnTo>
                  <a:lnTo>
                    <a:pt x="73089" y="73247"/>
                  </a:lnTo>
                  <a:lnTo>
                    <a:pt x="82346" y="59598"/>
                  </a:lnTo>
                  <a:lnTo>
                    <a:pt x="82824" y="57277"/>
                  </a:lnTo>
                  <a:lnTo>
                    <a:pt x="42925" y="57277"/>
                  </a:lnTo>
                  <a:lnTo>
                    <a:pt x="42925" y="28702"/>
                  </a:lnTo>
                  <a:lnTo>
                    <a:pt x="82853" y="28702"/>
                  </a:lnTo>
                  <a:lnTo>
                    <a:pt x="82363" y="26273"/>
                  </a:lnTo>
                  <a:lnTo>
                    <a:pt x="73226" y="12668"/>
                  </a:lnTo>
                  <a:lnTo>
                    <a:pt x="59737" y="3492"/>
                  </a:lnTo>
                  <a:close/>
                </a:path>
                <a:path w="847725" h="86360">
                  <a:moveTo>
                    <a:pt x="82853" y="28702"/>
                  </a:moveTo>
                  <a:lnTo>
                    <a:pt x="42925" y="28702"/>
                  </a:lnTo>
                  <a:lnTo>
                    <a:pt x="42925" y="57277"/>
                  </a:lnTo>
                  <a:lnTo>
                    <a:pt x="82824" y="57277"/>
                  </a:lnTo>
                  <a:lnTo>
                    <a:pt x="85725" y="42925"/>
                  </a:lnTo>
                  <a:lnTo>
                    <a:pt x="82853" y="28702"/>
                  </a:lnTo>
                  <a:close/>
                </a:path>
                <a:path w="847725" h="86360">
                  <a:moveTo>
                    <a:pt x="764891" y="28702"/>
                  </a:moveTo>
                  <a:lnTo>
                    <a:pt x="82853" y="28702"/>
                  </a:lnTo>
                  <a:lnTo>
                    <a:pt x="85725" y="42925"/>
                  </a:lnTo>
                  <a:lnTo>
                    <a:pt x="82824" y="57277"/>
                  </a:lnTo>
                  <a:lnTo>
                    <a:pt x="764913" y="57277"/>
                  </a:lnTo>
                  <a:lnTo>
                    <a:pt x="762000" y="42925"/>
                  </a:lnTo>
                  <a:lnTo>
                    <a:pt x="764891" y="28702"/>
                  </a:lnTo>
                  <a:close/>
                </a:path>
                <a:path w="847725" h="86360">
                  <a:moveTo>
                    <a:pt x="844850" y="28702"/>
                  </a:moveTo>
                  <a:lnTo>
                    <a:pt x="804926" y="28702"/>
                  </a:lnTo>
                  <a:lnTo>
                    <a:pt x="804926" y="57277"/>
                  </a:lnTo>
                  <a:lnTo>
                    <a:pt x="844828" y="57277"/>
                  </a:lnTo>
                  <a:lnTo>
                    <a:pt x="847725" y="42925"/>
                  </a:lnTo>
                  <a:lnTo>
                    <a:pt x="844850" y="28702"/>
                  </a:lnTo>
                  <a:close/>
                </a:path>
                <a:path w="847725" h="86360">
                  <a:moveTo>
                    <a:pt x="42925" y="0"/>
                  </a:moveTo>
                  <a:lnTo>
                    <a:pt x="25725" y="3492"/>
                  </a:lnTo>
                  <a:lnTo>
                    <a:pt x="60105" y="3492"/>
                  </a:lnTo>
                  <a:lnTo>
                    <a:pt x="42925" y="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687948" y="4191380"/>
            <a:ext cx="3225165" cy="122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4659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Decreto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20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Ampliación</a:t>
            </a:r>
            <a:endParaRPr sz="2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605"/>
              </a:spcBef>
              <a:tabLst>
                <a:tab pos="375920" algn="l"/>
                <a:tab pos="883285" algn="l"/>
              </a:tabLst>
            </a:pPr>
            <a:r>
              <a:rPr sz="1800" spc="-25" dirty="0">
                <a:solidFill>
                  <a:srgbClr val="FFFFFF"/>
                </a:solidFill>
                <a:latin typeface="Arial MT"/>
                <a:cs typeface="Arial MT"/>
              </a:rPr>
              <a:t>Nº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800" spc="-25" dirty="0">
                <a:solidFill>
                  <a:srgbClr val="FF0000"/>
                </a:solidFill>
                <a:latin typeface="Arial MT"/>
                <a:cs typeface="Arial MT"/>
              </a:rPr>
              <a:t>944</a:t>
            </a:r>
            <a:r>
              <a:rPr sz="18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27-05-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75</a:t>
            </a:r>
            <a:endParaRPr sz="16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1115"/>
              </a:spcBef>
              <a:tabLst>
                <a:tab pos="1562100" algn="l"/>
                <a:tab pos="2388235" algn="l"/>
              </a:tabLst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Gaceta</a:t>
            </a:r>
            <a:r>
              <a:rPr sz="1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Oficial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Arial MT"/>
                <a:cs typeface="Arial MT"/>
              </a:rPr>
              <a:t>30.706</a:t>
            </a:r>
            <a:r>
              <a:rPr sz="18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30-05-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75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86425" y="4619625"/>
            <a:ext cx="1200150" cy="361950"/>
            <a:chOff x="5686425" y="4619625"/>
            <a:chExt cx="1200150" cy="361950"/>
          </a:xfrm>
        </p:grpSpPr>
        <p:sp>
          <p:nvSpPr>
            <p:cNvPr id="11" name="object 11"/>
            <p:cNvSpPr/>
            <p:nvPr/>
          </p:nvSpPr>
          <p:spPr>
            <a:xfrm>
              <a:off x="5715000" y="4648200"/>
              <a:ext cx="1143000" cy="304800"/>
            </a:xfrm>
            <a:custGeom>
              <a:avLst/>
              <a:gdLst/>
              <a:ahLst/>
              <a:cxnLst/>
              <a:rect l="l" t="t" r="r" b="b"/>
              <a:pathLst>
                <a:path w="1143000" h="304800">
                  <a:moveTo>
                    <a:pt x="11430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143000" y="30480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00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15000" y="4648200"/>
              <a:ext cx="1143000" cy="304800"/>
            </a:xfrm>
            <a:custGeom>
              <a:avLst/>
              <a:gdLst/>
              <a:ahLst/>
              <a:cxnLst/>
              <a:rect l="l" t="t" r="r" b="b"/>
              <a:pathLst>
                <a:path w="1143000" h="304800">
                  <a:moveTo>
                    <a:pt x="0" y="304800"/>
                  </a:moveTo>
                  <a:lnTo>
                    <a:pt x="1143000" y="304800"/>
                  </a:lnTo>
                  <a:lnTo>
                    <a:pt x="1143000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91200" y="4800600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600" y="0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0"/>
            <a:ext cx="5364480" cy="6858000"/>
            <a:chOff x="0" y="0"/>
            <a:chExt cx="5364480" cy="685800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364479" cy="6857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131058" y="1558289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28575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11932" y="1515363"/>
              <a:ext cx="847725" cy="1000125"/>
            </a:xfrm>
            <a:custGeom>
              <a:avLst/>
              <a:gdLst/>
              <a:ahLst/>
              <a:cxnLst/>
              <a:rect l="l" t="t" r="r" b="b"/>
              <a:pathLst>
                <a:path w="847725" h="1000125">
                  <a:moveTo>
                    <a:pt x="85852" y="957326"/>
                  </a:moveTo>
                  <a:lnTo>
                    <a:pt x="82461" y="940663"/>
                  </a:lnTo>
                  <a:lnTo>
                    <a:pt x="73240" y="927011"/>
                  </a:lnTo>
                  <a:lnTo>
                    <a:pt x="59588" y="917790"/>
                  </a:lnTo>
                  <a:lnTo>
                    <a:pt x="57264" y="917321"/>
                  </a:lnTo>
                  <a:lnTo>
                    <a:pt x="57264" y="914400"/>
                  </a:lnTo>
                  <a:lnTo>
                    <a:pt x="57150" y="85725"/>
                  </a:lnTo>
                  <a:lnTo>
                    <a:pt x="57150" y="82854"/>
                  </a:lnTo>
                  <a:lnTo>
                    <a:pt x="59575" y="82372"/>
                  </a:lnTo>
                  <a:lnTo>
                    <a:pt x="73177" y="73190"/>
                  </a:lnTo>
                  <a:lnTo>
                    <a:pt x="82359" y="59588"/>
                  </a:lnTo>
                  <a:lnTo>
                    <a:pt x="85725" y="42926"/>
                  </a:lnTo>
                  <a:lnTo>
                    <a:pt x="82346" y="26263"/>
                  </a:lnTo>
                  <a:lnTo>
                    <a:pt x="73177" y="12611"/>
                  </a:lnTo>
                  <a:lnTo>
                    <a:pt x="59575" y="3390"/>
                  </a:lnTo>
                  <a:lnTo>
                    <a:pt x="42926" y="0"/>
                  </a:lnTo>
                  <a:lnTo>
                    <a:pt x="26250" y="3390"/>
                  </a:lnTo>
                  <a:lnTo>
                    <a:pt x="12598" y="12611"/>
                  </a:lnTo>
                  <a:lnTo>
                    <a:pt x="3378" y="26263"/>
                  </a:lnTo>
                  <a:lnTo>
                    <a:pt x="0" y="42926"/>
                  </a:lnTo>
                  <a:lnTo>
                    <a:pt x="3378" y="59588"/>
                  </a:lnTo>
                  <a:lnTo>
                    <a:pt x="12598" y="73190"/>
                  </a:lnTo>
                  <a:lnTo>
                    <a:pt x="26250" y="82372"/>
                  </a:lnTo>
                  <a:lnTo>
                    <a:pt x="28676" y="82854"/>
                  </a:lnTo>
                  <a:lnTo>
                    <a:pt x="28689" y="917321"/>
                  </a:lnTo>
                  <a:lnTo>
                    <a:pt x="26263" y="917790"/>
                  </a:lnTo>
                  <a:lnTo>
                    <a:pt x="12661" y="927011"/>
                  </a:lnTo>
                  <a:lnTo>
                    <a:pt x="3492" y="940663"/>
                  </a:lnTo>
                  <a:lnTo>
                    <a:pt x="127" y="957326"/>
                  </a:lnTo>
                  <a:lnTo>
                    <a:pt x="3492" y="973988"/>
                  </a:lnTo>
                  <a:lnTo>
                    <a:pt x="12661" y="987590"/>
                  </a:lnTo>
                  <a:lnTo>
                    <a:pt x="26263" y="996772"/>
                  </a:lnTo>
                  <a:lnTo>
                    <a:pt x="42926" y="1000125"/>
                  </a:lnTo>
                  <a:lnTo>
                    <a:pt x="59588" y="996772"/>
                  </a:lnTo>
                  <a:lnTo>
                    <a:pt x="73240" y="987590"/>
                  </a:lnTo>
                  <a:lnTo>
                    <a:pt x="82461" y="973988"/>
                  </a:lnTo>
                  <a:lnTo>
                    <a:pt x="85852" y="957326"/>
                  </a:lnTo>
                  <a:close/>
                </a:path>
                <a:path w="847725" h="1000125">
                  <a:moveTo>
                    <a:pt x="847725" y="42926"/>
                  </a:moveTo>
                  <a:lnTo>
                    <a:pt x="844359" y="26263"/>
                  </a:lnTo>
                  <a:lnTo>
                    <a:pt x="835177" y="12611"/>
                  </a:lnTo>
                  <a:lnTo>
                    <a:pt x="821575" y="3390"/>
                  </a:lnTo>
                  <a:lnTo>
                    <a:pt x="804926" y="0"/>
                  </a:lnTo>
                  <a:lnTo>
                    <a:pt x="788250" y="3390"/>
                  </a:lnTo>
                  <a:lnTo>
                    <a:pt x="774598" y="12611"/>
                  </a:lnTo>
                  <a:lnTo>
                    <a:pt x="765378" y="26263"/>
                  </a:lnTo>
                  <a:lnTo>
                    <a:pt x="762000" y="42926"/>
                  </a:lnTo>
                  <a:lnTo>
                    <a:pt x="765378" y="59588"/>
                  </a:lnTo>
                  <a:lnTo>
                    <a:pt x="774598" y="73190"/>
                  </a:lnTo>
                  <a:lnTo>
                    <a:pt x="788250" y="82372"/>
                  </a:lnTo>
                  <a:lnTo>
                    <a:pt x="790676" y="82854"/>
                  </a:lnTo>
                  <a:lnTo>
                    <a:pt x="790575" y="764921"/>
                  </a:lnTo>
                  <a:lnTo>
                    <a:pt x="788250" y="765390"/>
                  </a:lnTo>
                  <a:lnTo>
                    <a:pt x="774598" y="774611"/>
                  </a:lnTo>
                  <a:lnTo>
                    <a:pt x="765378" y="788263"/>
                  </a:lnTo>
                  <a:lnTo>
                    <a:pt x="762000" y="804926"/>
                  </a:lnTo>
                  <a:lnTo>
                    <a:pt x="765378" y="821588"/>
                  </a:lnTo>
                  <a:lnTo>
                    <a:pt x="774598" y="835190"/>
                  </a:lnTo>
                  <a:lnTo>
                    <a:pt x="788250" y="844372"/>
                  </a:lnTo>
                  <a:lnTo>
                    <a:pt x="804926" y="847725"/>
                  </a:lnTo>
                  <a:lnTo>
                    <a:pt x="821575" y="844372"/>
                  </a:lnTo>
                  <a:lnTo>
                    <a:pt x="835177" y="835190"/>
                  </a:lnTo>
                  <a:lnTo>
                    <a:pt x="844359" y="821588"/>
                  </a:lnTo>
                  <a:lnTo>
                    <a:pt x="847725" y="804926"/>
                  </a:lnTo>
                  <a:lnTo>
                    <a:pt x="844359" y="788263"/>
                  </a:lnTo>
                  <a:lnTo>
                    <a:pt x="835177" y="774611"/>
                  </a:lnTo>
                  <a:lnTo>
                    <a:pt x="821575" y="765390"/>
                  </a:lnTo>
                  <a:lnTo>
                    <a:pt x="819251" y="764921"/>
                  </a:lnTo>
                  <a:lnTo>
                    <a:pt x="819150" y="804926"/>
                  </a:lnTo>
                  <a:lnTo>
                    <a:pt x="819150" y="764921"/>
                  </a:lnTo>
                  <a:lnTo>
                    <a:pt x="804926" y="762000"/>
                  </a:lnTo>
                  <a:lnTo>
                    <a:pt x="819251" y="764921"/>
                  </a:lnTo>
                  <a:lnTo>
                    <a:pt x="819150" y="762000"/>
                  </a:lnTo>
                  <a:lnTo>
                    <a:pt x="819150" y="85725"/>
                  </a:lnTo>
                  <a:lnTo>
                    <a:pt x="819150" y="82854"/>
                  </a:lnTo>
                  <a:lnTo>
                    <a:pt x="821575" y="82372"/>
                  </a:lnTo>
                  <a:lnTo>
                    <a:pt x="835177" y="73190"/>
                  </a:lnTo>
                  <a:lnTo>
                    <a:pt x="844359" y="59588"/>
                  </a:lnTo>
                  <a:lnTo>
                    <a:pt x="847725" y="42926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93057" y="2320289"/>
              <a:ext cx="838200" cy="0"/>
            </a:xfrm>
            <a:custGeom>
              <a:avLst/>
              <a:gdLst/>
              <a:ahLst/>
              <a:cxnLst/>
              <a:rect l="l" t="t" r="r" b="b"/>
              <a:pathLst>
                <a:path w="838200">
                  <a:moveTo>
                    <a:pt x="0" y="0"/>
                  </a:moveTo>
                  <a:lnTo>
                    <a:pt x="838200" y="0"/>
                  </a:lnTo>
                </a:path>
              </a:pathLst>
            </a:custGeom>
            <a:ln w="28575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11932" y="2277363"/>
              <a:ext cx="1762125" cy="1609725"/>
            </a:xfrm>
            <a:custGeom>
              <a:avLst/>
              <a:gdLst/>
              <a:ahLst/>
              <a:cxnLst/>
              <a:rect l="l" t="t" r="r" b="b"/>
              <a:pathLst>
                <a:path w="1762125" h="1609725">
                  <a:moveTo>
                    <a:pt x="847725" y="195326"/>
                  </a:moveTo>
                  <a:lnTo>
                    <a:pt x="844842" y="181102"/>
                  </a:lnTo>
                  <a:lnTo>
                    <a:pt x="844359" y="178676"/>
                  </a:lnTo>
                  <a:lnTo>
                    <a:pt x="835177" y="165074"/>
                  </a:lnTo>
                  <a:lnTo>
                    <a:pt x="821575" y="155892"/>
                  </a:lnTo>
                  <a:lnTo>
                    <a:pt x="804926" y="152527"/>
                  </a:lnTo>
                  <a:lnTo>
                    <a:pt x="788250" y="155892"/>
                  </a:lnTo>
                  <a:lnTo>
                    <a:pt x="774598" y="165074"/>
                  </a:lnTo>
                  <a:lnTo>
                    <a:pt x="765378" y="178676"/>
                  </a:lnTo>
                  <a:lnTo>
                    <a:pt x="764882" y="181102"/>
                  </a:lnTo>
                  <a:lnTo>
                    <a:pt x="82842" y="181102"/>
                  </a:lnTo>
                  <a:lnTo>
                    <a:pt x="82359" y="178676"/>
                  </a:lnTo>
                  <a:lnTo>
                    <a:pt x="73215" y="165074"/>
                  </a:lnTo>
                  <a:lnTo>
                    <a:pt x="59728" y="155892"/>
                  </a:lnTo>
                  <a:lnTo>
                    <a:pt x="60096" y="155892"/>
                  </a:lnTo>
                  <a:lnTo>
                    <a:pt x="43548" y="152527"/>
                  </a:lnTo>
                  <a:lnTo>
                    <a:pt x="42291" y="152527"/>
                  </a:lnTo>
                  <a:lnTo>
                    <a:pt x="25717" y="155892"/>
                  </a:lnTo>
                  <a:lnTo>
                    <a:pt x="26085" y="155892"/>
                  </a:lnTo>
                  <a:lnTo>
                    <a:pt x="12560" y="165074"/>
                  </a:lnTo>
                  <a:lnTo>
                    <a:pt x="3378" y="178676"/>
                  </a:lnTo>
                  <a:lnTo>
                    <a:pt x="0" y="195326"/>
                  </a:lnTo>
                  <a:lnTo>
                    <a:pt x="3390" y="212001"/>
                  </a:lnTo>
                  <a:lnTo>
                    <a:pt x="12687" y="225653"/>
                  </a:lnTo>
                  <a:lnTo>
                    <a:pt x="26403" y="234873"/>
                  </a:lnTo>
                  <a:lnTo>
                    <a:pt x="26771" y="234873"/>
                  </a:lnTo>
                  <a:lnTo>
                    <a:pt x="42913" y="238137"/>
                  </a:lnTo>
                  <a:lnTo>
                    <a:pt x="59042" y="234873"/>
                  </a:lnTo>
                  <a:lnTo>
                    <a:pt x="59410" y="234873"/>
                  </a:lnTo>
                  <a:lnTo>
                    <a:pt x="73088" y="225653"/>
                  </a:lnTo>
                  <a:lnTo>
                    <a:pt x="82334" y="212001"/>
                  </a:lnTo>
                  <a:lnTo>
                    <a:pt x="82816" y="209677"/>
                  </a:lnTo>
                  <a:lnTo>
                    <a:pt x="764895" y="209677"/>
                  </a:lnTo>
                  <a:lnTo>
                    <a:pt x="765378" y="212001"/>
                  </a:lnTo>
                  <a:lnTo>
                    <a:pt x="774598" y="225653"/>
                  </a:lnTo>
                  <a:lnTo>
                    <a:pt x="788250" y="234873"/>
                  </a:lnTo>
                  <a:lnTo>
                    <a:pt x="804926" y="238252"/>
                  </a:lnTo>
                  <a:lnTo>
                    <a:pt x="821575" y="234873"/>
                  </a:lnTo>
                  <a:lnTo>
                    <a:pt x="835177" y="225653"/>
                  </a:lnTo>
                  <a:lnTo>
                    <a:pt x="844359" y="212001"/>
                  </a:lnTo>
                  <a:lnTo>
                    <a:pt x="844816" y="209677"/>
                  </a:lnTo>
                  <a:lnTo>
                    <a:pt x="847725" y="195326"/>
                  </a:lnTo>
                  <a:close/>
                </a:path>
                <a:path w="1762125" h="1609725">
                  <a:moveTo>
                    <a:pt x="1762125" y="42926"/>
                  </a:moveTo>
                  <a:lnTo>
                    <a:pt x="1758759" y="26263"/>
                  </a:lnTo>
                  <a:lnTo>
                    <a:pt x="1749577" y="12611"/>
                  </a:lnTo>
                  <a:lnTo>
                    <a:pt x="1735975" y="3390"/>
                  </a:lnTo>
                  <a:lnTo>
                    <a:pt x="1719326" y="0"/>
                  </a:lnTo>
                  <a:lnTo>
                    <a:pt x="1702650" y="3390"/>
                  </a:lnTo>
                  <a:lnTo>
                    <a:pt x="1688998" y="12611"/>
                  </a:lnTo>
                  <a:lnTo>
                    <a:pt x="1679778" y="26263"/>
                  </a:lnTo>
                  <a:lnTo>
                    <a:pt x="1676400" y="42926"/>
                  </a:lnTo>
                  <a:lnTo>
                    <a:pt x="1679778" y="59588"/>
                  </a:lnTo>
                  <a:lnTo>
                    <a:pt x="1688998" y="73190"/>
                  </a:lnTo>
                  <a:lnTo>
                    <a:pt x="1702650" y="82372"/>
                  </a:lnTo>
                  <a:lnTo>
                    <a:pt x="1705076" y="82854"/>
                  </a:lnTo>
                  <a:lnTo>
                    <a:pt x="1704975" y="1526921"/>
                  </a:lnTo>
                  <a:lnTo>
                    <a:pt x="1702650" y="1527390"/>
                  </a:lnTo>
                  <a:lnTo>
                    <a:pt x="1688998" y="1536611"/>
                  </a:lnTo>
                  <a:lnTo>
                    <a:pt x="1679778" y="1550263"/>
                  </a:lnTo>
                  <a:lnTo>
                    <a:pt x="1676400" y="1566926"/>
                  </a:lnTo>
                  <a:lnTo>
                    <a:pt x="1679778" y="1583588"/>
                  </a:lnTo>
                  <a:lnTo>
                    <a:pt x="1688998" y="1597190"/>
                  </a:lnTo>
                  <a:lnTo>
                    <a:pt x="1702650" y="1606359"/>
                  </a:lnTo>
                  <a:lnTo>
                    <a:pt x="1719326" y="1609725"/>
                  </a:lnTo>
                  <a:lnTo>
                    <a:pt x="1735975" y="1606359"/>
                  </a:lnTo>
                  <a:lnTo>
                    <a:pt x="1749577" y="1597190"/>
                  </a:lnTo>
                  <a:lnTo>
                    <a:pt x="1758759" y="1583588"/>
                  </a:lnTo>
                  <a:lnTo>
                    <a:pt x="1762125" y="1566926"/>
                  </a:lnTo>
                  <a:lnTo>
                    <a:pt x="1758759" y="1550263"/>
                  </a:lnTo>
                  <a:lnTo>
                    <a:pt x="1749577" y="1536611"/>
                  </a:lnTo>
                  <a:lnTo>
                    <a:pt x="1735975" y="1527390"/>
                  </a:lnTo>
                  <a:lnTo>
                    <a:pt x="1733651" y="1526921"/>
                  </a:lnTo>
                  <a:lnTo>
                    <a:pt x="1733550" y="1566926"/>
                  </a:lnTo>
                  <a:lnTo>
                    <a:pt x="1733550" y="1526921"/>
                  </a:lnTo>
                  <a:lnTo>
                    <a:pt x="1719326" y="1524000"/>
                  </a:lnTo>
                  <a:lnTo>
                    <a:pt x="1733651" y="1526921"/>
                  </a:lnTo>
                  <a:lnTo>
                    <a:pt x="1733550" y="1524000"/>
                  </a:lnTo>
                  <a:lnTo>
                    <a:pt x="1733550" y="85725"/>
                  </a:lnTo>
                  <a:lnTo>
                    <a:pt x="1733550" y="82854"/>
                  </a:lnTo>
                  <a:lnTo>
                    <a:pt x="1735975" y="82372"/>
                  </a:lnTo>
                  <a:lnTo>
                    <a:pt x="1749577" y="73190"/>
                  </a:lnTo>
                  <a:lnTo>
                    <a:pt x="1758759" y="59588"/>
                  </a:lnTo>
                  <a:lnTo>
                    <a:pt x="1762125" y="42926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16857" y="2548889"/>
              <a:ext cx="0" cy="990600"/>
            </a:xfrm>
            <a:custGeom>
              <a:avLst/>
              <a:gdLst/>
              <a:ahLst/>
              <a:cxnLst/>
              <a:rect l="l" t="t" r="r" b="b"/>
              <a:pathLst>
                <a:path h="990600">
                  <a:moveTo>
                    <a:pt x="0" y="0"/>
                  </a:moveTo>
                  <a:lnTo>
                    <a:pt x="0" y="990600"/>
                  </a:lnTo>
                </a:path>
              </a:pathLst>
            </a:custGeom>
            <a:ln w="28575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97532" y="3802074"/>
              <a:ext cx="2676525" cy="1762125"/>
            </a:xfrm>
            <a:custGeom>
              <a:avLst/>
              <a:gdLst/>
              <a:ahLst/>
              <a:cxnLst/>
              <a:rect l="l" t="t" r="r" b="b"/>
              <a:pathLst>
                <a:path w="2676525" h="1762125">
                  <a:moveTo>
                    <a:pt x="2675940" y="34785"/>
                  </a:moveTo>
                  <a:lnTo>
                    <a:pt x="2674150" y="30276"/>
                  </a:lnTo>
                  <a:lnTo>
                    <a:pt x="2669667" y="18973"/>
                  </a:lnTo>
                  <a:lnTo>
                    <a:pt x="2657792" y="6756"/>
                  </a:lnTo>
                  <a:lnTo>
                    <a:pt x="2642692" y="292"/>
                  </a:lnTo>
                  <a:lnTo>
                    <a:pt x="2626283" y="0"/>
                  </a:lnTo>
                  <a:lnTo>
                    <a:pt x="2610485" y="6273"/>
                  </a:lnTo>
                  <a:lnTo>
                    <a:pt x="2598255" y="18148"/>
                  </a:lnTo>
                  <a:lnTo>
                    <a:pt x="2591790" y="33248"/>
                  </a:lnTo>
                  <a:lnTo>
                    <a:pt x="2591498" y="49657"/>
                  </a:lnTo>
                  <a:lnTo>
                    <a:pt x="2592425" y="51993"/>
                  </a:lnTo>
                  <a:lnTo>
                    <a:pt x="68745" y="1684959"/>
                  </a:lnTo>
                  <a:lnTo>
                    <a:pt x="66992" y="1683156"/>
                  </a:lnTo>
                  <a:lnTo>
                    <a:pt x="62814" y="1681378"/>
                  </a:lnTo>
                  <a:lnTo>
                    <a:pt x="59575" y="1679181"/>
                  </a:lnTo>
                  <a:lnTo>
                    <a:pt x="57238" y="1678711"/>
                  </a:lnTo>
                  <a:lnTo>
                    <a:pt x="57226" y="1678990"/>
                  </a:lnTo>
                  <a:lnTo>
                    <a:pt x="57150" y="1678711"/>
                  </a:lnTo>
                  <a:lnTo>
                    <a:pt x="56108" y="1678508"/>
                  </a:lnTo>
                  <a:lnTo>
                    <a:pt x="57238" y="1678711"/>
                  </a:lnTo>
                  <a:lnTo>
                    <a:pt x="57150" y="1675815"/>
                  </a:lnTo>
                  <a:lnTo>
                    <a:pt x="57264" y="1228140"/>
                  </a:lnTo>
                  <a:lnTo>
                    <a:pt x="57264" y="1225257"/>
                  </a:lnTo>
                  <a:lnTo>
                    <a:pt x="42926" y="1228140"/>
                  </a:lnTo>
                  <a:lnTo>
                    <a:pt x="57175" y="1225257"/>
                  </a:lnTo>
                  <a:lnTo>
                    <a:pt x="57277" y="1185214"/>
                  </a:lnTo>
                  <a:lnTo>
                    <a:pt x="57264" y="1225257"/>
                  </a:lnTo>
                  <a:lnTo>
                    <a:pt x="59588" y="1224762"/>
                  </a:lnTo>
                  <a:lnTo>
                    <a:pt x="73240" y="1215542"/>
                  </a:lnTo>
                  <a:lnTo>
                    <a:pt x="82461" y="1201889"/>
                  </a:lnTo>
                  <a:lnTo>
                    <a:pt x="85852" y="1185214"/>
                  </a:lnTo>
                  <a:lnTo>
                    <a:pt x="82461" y="1168565"/>
                  </a:lnTo>
                  <a:lnTo>
                    <a:pt x="73240" y="1154963"/>
                  </a:lnTo>
                  <a:lnTo>
                    <a:pt x="59588" y="1145781"/>
                  </a:lnTo>
                  <a:lnTo>
                    <a:pt x="42926" y="1142415"/>
                  </a:lnTo>
                  <a:lnTo>
                    <a:pt x="26263" y="1145781"/>
                  </a:lnTo>
                  <a:lnTo>
                    <a:pt x="12661" y="1154963"/>
                  </a:lnTo>
                  <a:lnTo>
                    <a:pt x="3492" y="1168565"/>
                  </a:lnTo>
                  <a:lnTo>
                    <a:pt x="127" y="1185214"/>
                  </a:lnTo>
                  <a:lnTo>
                    <a:pt x="3492" y="1201889"/>
                  </a:lnTo>
                  <a:lnTo>
                    <a:pt x="12661" y="1215542"/>
                  </a:lnTo>
                  <a:lnTo>
                    <a:pt x="26263" y="1224762"/>
                  </a:lnTo>
                  <a:lnTo>
                    <a:pt x="28689" y="1225257"/>
                  </a:lnTo>
                  <a:lnTo>
                    <a:pt x="28575" y="1678711"/>
                  </a:lnTo>
                  <a:lnTo>
                    <a:pt x="26250" y="1679181"/>
                  </a:lnTo>
                  <a:lnTo>
                    <a:pt x="23025" y="1681353"/>
                  </a:lnTo>
                  <a:lnTo>
                    <a:pt x="19685" y="1682673"/>
                  </a:lnTo>
                  <a:lnTo>
                    <a:pt x="16586" y="1685683"/>
                  </a:lnTo>
                  <a:lnTo>
                    <a:pt x="12598" y="1688363"/>
                  </a:lnTo>
                  <a:lnTo>
                    <a:pt x="10236" y="1691855"/>
                  </a:lnTo>
                  <a:lnTo>
                    <a:pt x="7454" y="1694548"/>
                  </a:lnTo>
                  <a:lnTo>
                    <a:pt x="5816" y="1698358"/>
                  </a:lnTo>
                  <a:lnTo>
                    <a:pt x="3378" y="1701965"/>
                  </a:lnTo>
                  <a:lnTo>
                    <a:pt x="2565" y="1705978"/>
                  </a:lnTo>
                  <a:lnTo>
                    <a:pt x="990" y="1709648"/>
                  </a:lnTo>
                  <a:lnTo>
                    <a:pt x="901" y="1714131"/>
                  </a:lnTo>
                  <a:lnTo>
                    <a:pt x="0" y="1718614"/>
                  </a:lnTo>
                  <a:lnTo>
                    <a:pt x="762" y="1722386"/>
                  </a:lnTo>
                  <a:lnTo>
                    <a:pt x="698" y="1726057"/>
                  </a:lnTo>
                  <a:lnTo>
                    <a:pt x="2336" y="1730209"/>
                  </a:lnTo>
                  <a:lnTo>
                    <a:pt x="3378" y="1735289"/>
                  </a:lnTo>
                  <a:lnTo>
                    <a:pt x="5791" y="1738884"/>
                  </a:lnTo>
                  <a:lnTo>
                    <a:pt x="6985" y="1741855"/>
                  </a:lnTo>
                  <a:lnTo>
                    <a:pt x="9702" y="1744675"/>
                  </a:lnTo>
                  <a:lnTo>
                    <a:pt x="12598" y="1748942"/>
                  </a:lnTo>
                  <a:lnTo>
                    <a:pt x="16243" y="1751418"/>
                  </a:lnTo>
                  <a:lnTo>
                    <a:pt x="18846" y="1754085"/>
                  </a:lnTo>
                  <a:lnTo>
                    <a:pt x="22580" y="1755686"/>
                  </a:lnTo>
                  <a:lnTo>
                    <a:pt x="26250" y="1758162"/>
                  </a:lnTo>
                  <a:lnTo>
                    <a:pt x="30264" y="1758988"/>
                  </a:lnTo>
                  <a:lnTo>
                    <a:pt x="33947" y="1760550"/>
                  </a:lnTo>
                  <a:lnTo>
                    <a:pt x="38430" y="1760639"/>
                  </a:lnTo>
                  <a:lnTo>
                    <a:pt x="42926" y="1761540"/>
                  </a:lnTo>
                  <a:lnTo>
                    <a:pt x="46685" y="1760778"/>
                  </a:lnTo>
                  <a:lnTo>
                    <a:pt x="50355" y="1760842"/>
                  </a:lnTo>
                  <a:lnTo>
                    <a:pt x="54508" y="1759191"/>
                  </a:lnTo>
                  <a:lnTo>
                    <a:pt x="59575" y="1758162"/>
                  </a:lnTo>
                  <a:lnTo>
                    <a:pt x="63093" y="1755787"/>
                  </a:lnTo>
                  <a:lnTo>
                    <a:pt x="66167" y="1754555"/>
                  </a:lnTo>
                  <a:lnTo>
                    <a:pt x="69100" y="1751711"/>
                  </a:lnTo>
                  <a:lnTo>
                    <a:pt x="73177" y="1748942"/>
                  </a:lnTo>
                  <a:lnTo>
                    <a:pt x="75476" y="1745526"/>
                  </a:lnTo>
                  <a:lnTo>
                    <a:pt x="78384" y="1742694"/>
                  </a:lnTo>
                  <a:lnTo>
                    <a:pt x="80149" y="1738553"/>
                  </a:lnTo>
                  <a:lnTo>
                    <a:pt x="82346" y="1735289"/>
                  </a:lnTo>
                  <a:lnTo>
                    <a:pt x="83058" y="1731772"/>
                  </a:lnTo>
                  <a:lnTo>
                    <a:pt x="83578" y="1730552"/>
                  </a:lnTo>
                  <a:lnTo>
                    <a:pt x="84848" y="1727593"/>
                  </a:lnTo>
                  <a:lnTo>
                    <a:pt x="84937" y="1722501"/>
                  </a:lnTo>
                  <a:lnTo>
                    <a:pt x="85725" y="1718614"/>
                  </a:lnTo>
                  <a:lnTo>
                    <a:pt x="85064" y="1715363"/>
                  </a:lnTo>
                  <a:lnTo>
                    <a:pt x="85140" y="1711185"/>
                  </a:lnTo>
                  <a:lnTo>
                    <a:pt x="84213" y="1708848"/>
                  </a:lnTo>
                  <a:lnTo>
                    <a:pt x="2607894" y="75882"/>
                  </a:lnTo>
                  <a:lnTo>
                    <a:pt x="2609646" y="77685"/>
                  </a:lnTo>
                  <a:lnTo>
                    <a:pt x="2624747" y="84150"/>
                  </a:lnTo>
                  <a:lnTo>
                    <a:pt x="2641155" y="84442"/>
                  </a:lnTo>
                  <a:lnTo>
                    <a:pt x="2656967" y="78155"/>
                  </a:lnTo>
                  <a:lnTo>
                    <a:pt x="2669184" y="66294"/>
                  </a:lnTo>
                  <a:lnTo>
                    <a:pt x="2675648" y="51193"/>
                  </a:lnTo>
                  <a:lnTo>
                    <a:pt x="2675940" y="34785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35658" y="4987290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30480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33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92731" y="3496690"/>
              <a:ext cx="2066925" cy="1533525"/>
            </a:xfrm>
            <a:custGeom>
              <a:avLst/>
              <a:gdLst/>
              <a:ahLst/>
              <a:cxnLst/>
              <a:rect l="l" t="t" r="r" b="b"/>
              <a:pathLst>
                <a:path w="2066925" h="1533525">
                  <a:moveTo>
                    <a:pt x="2066925" y="42799"/>
                  </a:moveTo>
                  <a:lnTo>
                    <a:pt x="2064042" y="28575"/>
                  </a:lnTo>
                  <a:lnTo>
                    <a:pt x="2063559" y="26149"/>
                  </a:lnTo>
                  <a:lnTo>
                    <a:pt x="2054377" y="12547"/>
                  </a:lnTo>
                  <a:lnTo>
                    <a:pt x="2040775" y="3365"/>
                  </a:lnTo>
                  <a:lnTo>
                    <a:pt x="2024126" y="0"/>
                  </a:lnTo>
                  <a:lnTo>
                    <a:pt x="2007450" y="3365"/>
                  </a:lnTo>
                  <a:lnTo>
                    <a:pt x="1993798" y="12547"/>
                  </a:lnTo>
                  <a:lnTo>
                    <a:pt x="1984578" y="26149"/>
                  </a:lnTo>
                  <a:lnTo>
                    <a:pt x="1984082" y="28575"/>
                  </a:lnTo>
                  <a:lnTo>
                    <a:pt x="82943" y="28575"/>
                  </a:lnTo>
                  <a:lnTo>
                    <a:pt x="82461" y="26149"/>
                  </a:lnTo>
                  <a:lnTo>
                    <a:pt x="73240" y="12547"/>
                  </a:lnTo>
                  <a:lnTo>
                    <a:pt x="71132" y="11137"/>
                  </a:lnTo>
                  <a:lnTo>
                    <a:pt x="59728" y="3365"/>
                  </a:lnTo>
                  <a:lnTo>
                    <a:pt x="60096" y="3365"/>
                  </a:lnTo>
                  <a:lnTo>
                    <a:pt x="43548" y="0"/>
                  </a:lnTo>
                  <a:lnTo>
                    <a:pt x="42926" y="0"/>
                  </a:lnTo>
                  <a:lnTo>
                    <a:pt x="42291" y="0"/>
                  </a:lnTo>
                  <a:lnTo>
                    <a:pt x="25717" y="3365"/>
                  </a:lnTo>
                  <a:lnTo>
                    <a:pt x="26085" y="3365"/>
                  </a:lnTo>
                  <a:lnTo>
                    <a:pt x="12560" y="12547"/>
                  </a:lnTo>
                  <a:lnTo>
                    <a:pt x="3378" y="26149"/>
                  </a:lnTo>
                  <a:lnTo>
                    <a:pt x="0" y="42799"/>
                  </a:lnTo>
                  <a:lnTo>
                    <a:pt x="3390" y="59474"/>
                  </a:lnTo>
                  <a:lnTo>
                    <a:pt x="10820" y="70396"/>
                  </a:lnTo>
                  <a:lnTo>
                    <a:pt x="12661" y="73126"/>
                  </a:lnTo>
                  <a:lnTo>
                    <a:pt x="26263" y="82346"/>
                  </a:lnTo>
                  <a:lnTo>
                    <a:pt x="28689" y="82842"/>
                  </a:lnTo>
                  <a:lnTo>
                    <a:pt x="28575" y="1450708"/>
                  </a:lnTo>
                  <a:lnTo>
                    <a:pt x="26250" y="1451165"/>
                  </a:lnTo>
                  <a:lnTo>
                    <a:pt x="12598" y="1460347"/>
                  </a:lnTo>
                  <a:lnTo>
                    <a:pt x="3378" y="1473949"/>
                  </a:lnTo>
                  <a:lnTo>
                    <a:pt x="0" y="1490599"/>
                  </a:lnTo>
                  <a:lnTo>
                    <a:pt x="3378" y="1507274"/>
                  </a:lnTo>
                  <a:lnTo>
                    <a:pt x="12598" y="1520926"/>
                  </a:lnTo>
                  <a:lnTo>
                    <a:pt x="26250" y="1530146"/>
                  </a:lnTo>
                  <a:lnTo>
                    <a:pt x="42926" y="1533525"/>
                  </a:lnTo>
                  <a:lnTo>
                    <a:pt x="59575" y="1530146"/>
                  </a:lnTo>
                  <a:lnTo>
                    <a:pt x="73177" y="1520926"/>
                  </a:lnTo>
                  <a:lnTo>
                    <a:pt x="82346" y="1507274"/>
                  </a:lnTo>
                  <a:lnTo>
                    <a:pt x="85725" y="1490599"/>
                  </a:lnTo>
                  <a:lnTo>
                    <a:pt x="82359" y="1473949"/>
                  </a:lnTo>
                  <a:lnTo>
                    <a:pt x="73177" y="1460347"/>
                  </a:lnTo>
                  <a:lnTo>
                    <a:pt x="59575" y="1451165"/>
                  </a:lnTo>
                  <a:lnTo>
                    <a:pt x="57251" y="1450708"/>
                  </a:lnTo>
                  <a:lnTo>
                    <a:pt x="57150" y="1490599"/>
                  </a:lnTo>
                  <a:lnTo>
                    <a:pt x="57150" y="1450708"/>
                  </a:lnTo>
                  <a:lnTo>
                    <a:pt x="42926" y="1447800"/>
                  </a:lnTo>
                  <a:lnTo>
                    <a:pt x="57251" y="1450708"/>
                  </a:lnTo>
                  <a:lnTo>
                    <a:pt x="57150" y="1447800"/>
                  </a:lnTo>
                  <a:lnTo>
                    <a:pt x="57264" y="85725"/>
                  </a:lnTo>
                  <a:lnTo>
                    <a:pt x="57264" y="82842"/>
                  </a:lnTo>
                  <a:lnTo>
                    <a:pt x="43230" y="85674"/>
                  </a:lnTo>
                  <a:lnTo>
                    <a:pt x="57162" y="82842"/>
                  </a:lnTo>
                  <a:lnTo>
                    <a:pt x="57264" y="82715"/>
                  </a:lnTo>
                  <a:lnTo>
                    <a:pt x="57264" y="82842"/>
                  </a:lnTo>
                  <a:lnTo>
                    <a:pt x="59588" y="82346"/>
                  </a:lnTo>
                  <a:lnTo>
                    <a:pt x="73240" y="73126"/>
                  </a:lnTo>
                  <a:lnTo>
                    <a:pt x="82461" y="59474"/>
                  </a:lnTo>
                  <a:lnTo>
                    <a:pt x="82931" y="57150"/>
                  </a:lnTo>
                  <a:lnTo>
                    <a:pt x="1984095" y="57150"/>
                  </a:lnTo>
                  <a:lnTo>
                    <a:pt x="1984578" y="59474"/>
                  </a:lnTo>
                  <a:lnTo>
                    <a:pt x="1993798" y="73126"/>
                  </a:lnTo>
                  <a:lnTo>
                    <a:pt x="2007450" y="82346"/>
                  </a:lnTo>
                  <a:lnTo>
                    <a:pt x="2024126" y="85725"/>
                  </a:lnTo>
                  <a:lnTo>
                    <a:pt x="2040775" y="82346"/>
                  </a:lnTo>
                  <a:lnTo>
                    <a:pt x="2054377" y="73126"/>
                  </a:lnTo>
                  <a:lnTo>
                    <a:pt x="2063559" y="59474"/>
                  </a:lnTo>
                  <a:lnTo>
                    <a:pt x="2064016" y="57150"/>
                  </a:lnTo>
                  <a:lnTo>
                    <a:pt x="2066925" y="42799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24612" y="405384"/>
              <a:ext cx="4392295" cy="4823460"/>
            </a:xfrm>
            <a:custGeom>
              <a:avLst/>
              <a:gdLst/>
              <a:ahLst/>
              <a:cxnLst/>
              <a:rect l="l" t="t" r="r" b="b"/>
              <a:pathLst>
                <a:path w="4392295" h="4823460">
                  <a:moveTo>
                    <a:pt x="1510283" y="4823459"/>
                  </a:moveTo>
                  <a:lnTo>
                    <a:pt x="4392168" y="4823459"/>
                  </a:lnTo>
                </a:path>
                <a:path w="4392295" h="4823460">
                  <a:moveTo>
                    <a:pt x="4392168" y="4823459"/>
                  </a:moveTo>
                  <a:lnTo>
                    <a:pt x="4392168" y="3095243"/>
                  </a:lnTo>
                </a:path>
                <a:path w="4392295" h="4823460">
                  <a:moveTo>
                    <a:pt x="4392168" y="3095243"/>
                  </a:moveTo>
                  <a:lnTo>
                    <a:pt x="3168396" y="0"/>
                  </a:lnTo>
                </a:path>
                <a:path w="4392295" h="4823460">
                  <a:moveTo>
                    <a:pt x="3168396" y="0"/>
                  </a:moveTo>
                  <a:lnTo>
                    <a:pt x="2302764" y="0"/>
                  </a:lnTo>
                </a:path>
                <a:path w="4392295" h="4823460">
                  <a:moveTo>
                    <a:pt x="2302764" y="0"/>
                  </a:moveTo>
                  <a:lnTo>
                    <a:pt x="2302764" y="1078991"/>
                  </a:lnTo>
                </a:path>
                <a:path w="4392295" h="4823460">
                  <a:moveTo>
                    <a:pt x="2302764" y="1152143"/>
                  </a:moveTo>
                  <a:lnTo>
                    <a:pt x="2519172" y="1438655"/>
                  </a:lnTo>
                </a:path>
                <a:path w="4392295" h="4823460">
                  <a:moveTo>
                    <a:pt x="2519172" y="1438655"/>
                  </a:moveTo>
                  <a:lnTo>
                    <a:pt x="2375916" y="1799843"/>
                  </a:lnTo>
                </a:path>
                <a:path w="4392295" h="4823460">
                  <a:moveTo>
                    <a:pt x="2375916" y="1871471"/>
                  </a:moveTo>
                  <a:lnTo>
                    <a:pt x="2231136" y="1871471"/>
                  </a:lnTo>
                </a:path>
                <a:path w="4392295" h="4823460">
                  <a:moveTo>
                    <a:pt x="2231136" y="1944624"/>
                  </a:moveTo>
                  <a:lnTo>
                    <a:pt x="2231136" y="2807207"/>
                  </a:lnTo>
                </a:path>
                <a:path w="4392295" h="4823460">
                  <a:moveTo>
                    <a:pt x="2231136" y="2807207"/>
                  </a:moveTo>
                  <a:lnTo>
                    <a:pt x="1438656" y="2375916"/>
                  </a:lnTo>
                </a:path>
                <a:path w="4392295" h="4823460">
                  <a:moveTo>
                    <a:pt x="1438656" y="2375916"/>
                  </a:moveTo>
                  <a:lnTo>
                    <a:pt x="862584" y="2592324"/>
                  </a:lnTo>
                </a:path>
                <a:path w="4392295" h="4823460">
                  <a:moveTo>
                    <a:pt x="790956" y="2592324"/>
                  </a:moveTo>
                  <a:lnTo>
                    <a:pt x="359664" y="2519171"/>
                  </a:lnTo>
                </a:path>
                <a:path w="4392295" h="4823460">
                  <a:moveTo>
                    <a:pt x="359664" y="2592324"/>
                  </a:moveTo>
                  <a:lnTo>
                    <a:pt x="286512" y="1223771"/>
                  </a:lnTo>
                </a:path>
                <a:path w="4392295" h="4823460">
                  <a:moveTo>
                    <a:pt x="214883" y="1223771"/>
                  </a:moveTo>
                  <a:lnTo>
                    <a:pt x="70104" y="2663952"/>
                  </a:lnTo>
                </a:path>
                <a:path w="4392295" h="4823460">
                  <a:moveTo>
                    <a:pt x="1510283" y="4823459"/>
                  </a:moveTo>
                  <a:lnTo>
                    <a:pt x="1510283" y="4392168"/>
                  </a:lnTo>
                </a:path>
                <a:path w="4392295" h="4823460">
                  <a:moveTo>
                    <a:pt x="1438656" y="4392168"/>
                  </a:moveTo>
                  <a:lnTo>
                    <a:pt x="1295400" y="4392168"/>
                  </a:lnTo>
                </a:path>
                <a:path w="4392295" h="4823460">
                  <a:moveTo>
                    <a:pt x="1223772" y="4392168"/>
                  </a:moveTo>
                  <a:lnTo>
                    <a:pt x="1152144" y="3816096"/>
                  </a:lnTo>
                </a:path>
                <a:path w="4392295" h="4823460">
                  <a:moveTo>
                    <a:pt x="1152144" y="3816096"/>
                  </a:moveTo>
                  <a:lnTo>
                    <a:pt x="1152144" y="3240023"/>
                  </a:lnTo>
                </a:path>
                <a:path w="4392295" h="4823460">
                  <a:moveTo>
                    <a:pt x="1152144" y="3240023"/>
                  </a:moveTo>
                  <a:lnTo>
                    <a:pt x="862584" y="2878836"/>
                  </a:lnTo>
                </a:path>
                <a:path w="4392295" h="4823460">
                  <a:moveTo>
                    <a:pt x="502919" y="2807207"/>
                  </a:moveTo>
                  <a:lnTo>
                    <a:pt x="0" y="2735579"/>
                  </a:lnTo>
                </a:path>
                <a:path w="4392295" h="4823460">
                  <a:moveTo>
                    <a:pt x="502919" y="2807207"/>
                  </a:moveTo>
                  <a:lnTo>
                    <a:pt x="862584" y="2880360"/>
                  </a:lnTo>
                </a:path>
                <a:path w="4392295" h="4823460">
                  <a:moveTo>
                    <a:pt x="790956" y="2592324"/>
                  </a:moveTo>
                  <a:lnTo>
                    <a:pt x="862584" y="2592324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47740" y="31191"/>
            <a:ext cx="336613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dirty="0"/>
              <a:t>Parque</a:t>
            </a:r>
            <a:r>
              <a:rPr spc="-229" dirty="0"/>
              <a:t> </a:t>
            </a:r>
            <a:r>
              <a:rPr spc="40" dirty="0"/>
              <a:t>Nacional</a:t>
            </a:r>
          </a:p>
          <a:p>
            <a:pPr marR="5715" algn="r">
              <a:lnSpc>
                <a:spcPct val="100000"/>
              </a:lnSpc>
            </a:pPr>
            <a:r>
              <a:rPr spc="-10" dirty="0"/>
              <a:t>Morrocoy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04454" y="1010158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75" dirty="0">
                <a:solidFill>
                  <a:srgbClr val="FF0000"/>
                </a:solidFill>
                <a:latin typeface="Tahoma"/>
                <a:cs typeface="Tahoma"/>
              </a:rPr>
              <a:t>1975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5381625" cy="6858000"/>
            <a:chOff x="0" y="0"/>
            <a:chExt cx="5381625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381244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19600" y="609600"/>
              <a:ext cx="914400" cy="1295400"/>
            </a:xfrm>
            <a:custGeom>
              <a:avLst/>
              <a:gdLst/>
              <a:ahLst/>
              <a:cxnLst/>
              <a:rect l="l" t="t" r="r" b="b"/>
              <a:pathLst>
                <a:path w="914400" h="1295400">
                  <a:moveTo>
                    <a:pt x="914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914400" y="12954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FDCEE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19600" y="609600"/>
              <a:ext cx="914400" cy="1295400"/>
            </a:xfrm>
            <a:custGeom>
              <a:avLst/>
              <a:gdLst/>
              <a:ahLst/>
              <a:cxnLst/>
              <a:rect l="l" t="t" r="r" b="b"/>
              <a:pathLst>
                <a:path w="914400" h="1295400">
                  <a:moveTo>
                    <a:pt x="0" y="1295400"/>
                  </a:moveTo>
                  <a:lnTo>
                    <a:pt x="914400" y="1295400"/>
                  </a:lnTo>
                  <a:lnTo>
                    <a:pt x="914400" y="0"/>
                  </a:lnTo>
                  <a:lnTo>
                    <a:pt x="0" y="0"/>
                  </a:lnTo>
                  <a:lnTo>
                    <a:pt x="0" y="129540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840348" y="2928569"/>
            <a:ext cx="3225165" cy="1225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5295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Decreto</a:t>
            </a:r>
            <a:r>
              <a:rPr sz="20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20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Ampliación</a:t>
            </a:r>
            <a:endParaRPr sz="2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605"/>
              </a:spcBef>
              <a:tabLst>
                <a:tab pos="375920" algn="l"/>
                <a:tab pos="883285" algn="l"/>
              </a:tabLst>
            </a:pPr>
            <a:r>
              <a:rPr sz="1800" spc="-25" dirty="0">
                <a:solidFill>
                  <a:srgbClr val="FFFFFF"/>
                </a:solidFill>
                <a:latin typeface="Arial MT"/>
                <a:cs typeface="Arial MT"/>
              </a:rPr>
              <a:t>Nº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800" spc="-25" dirty="0">
                <a:solidFill>
                  <a:srgbClr val="FF0000"/>
                </a:solidFill>
                <a:latin typeface="Arial MT"/>
                <a:cs typeface="Arial MT"/>
              </a:rPr>
              <a:t>944</a:t>
            </a:r>
            <a:r>
              <a:rPr sz="18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27-05-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75</a:t>
            </a:r>
            <a:endParaRPr sz="16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1120"/>
              </a:spcBef>
              <a:tabLst>
                <a:tab pos="1562100" algn="l"/>
                <a:tab pos="2388235" algn="l"/>
              </a:tabLst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Gaceta</a:t>
            </a:r>
            <a:r>
              <a:rPr sz="1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Oficial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Arial MT"/>
                <a:cs typeface="Arial MT"/>
              </a:rPr>
              <a:t>30.706</a:t>
            </a:r>
            <a:r>
              <a:rPr sz="18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30-05-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75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838825" y="3400425"/>
            <a:ext cx="1200150" cy="361950"/>
            <a:chOff x="5838825" y="3400425"/>
            <a:chExt cx="1200150" cy="361950"/>
          </a:xfrm>
        </p:grpSpPr>
        <p:sp>
          <p:nvSpPr>
            <p:cNvPr id="10" name="object 10"/>
            <p:cNvSpPr/>
            <p:nvPr/>
          </p:nvSpPr>
          <p:spPr>
            <a:xfrm>
              <a:off x="5867400" y="3428999"/>
              <a:ext cx="1143000" cy="304800"/>
            </a:xfrm>
            <a:custGeom>
              <a:avLst/>
              <a:gdLst/>
              <a:ahLst/>
              <a:cxnLst/>
              <a:rect l="l" t="t" r="r" b="b"/>
              <a:pathLst>
                <a:path w="1143000" h="304800">
                  <a:moveTo>
                    <a:pt x="1143000" y="173355"/>
                  </a:moveTo>
                  <a:lnTo>
                    <a:pt x="0" y="173355"/>
                  </a:lnTo>
                  <a:lnTo>
                    <a:pt x="0" y="304800"/>
                  </a:lnTo>
                  <a:lnTo>
                    <a:pt x="1143000" y="304800"/>
                  </a:lnTo>
                  <a:lnTo>
                    <a:pt x="1143000" y="173355"/>
                  </a:lnTo>
                  <a:close/>
                </a:path>
                <a:path w="1143000" h="304800">
                  <a:moveTo>
                    <a:pt x="1143000" y="0"/>
                  </a:moveTo>
                  <a:lnTo>
                    <a:pt x="0" y="0"/>
                  </a:lnTo>
                  <a:lnTo>
                    <a:pt x="0" y="116205"/>
                  </a:lnTo>
                  <a:lnTo>
                    <a:pt x="1143000" y="116205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00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67400" y="3429000"/>
              <a:ext cx="1143000" cy="304800"/>
            </a:xfrm>
            <a:custGeom>
              <a:avLst/>
              <a:gdLst/>
              <a:ahLst/>
              <a:cxnLst/>
              <a:rect l="l" t="t" r="r" b="b"/>
              <a:pathLst>
                <a:path w="1143000" h="304800">
                  <a:moveTo>
                    <a:pt x="0" y="304800"/>
                  </a:moveTo>
                  <a:lnTo>
                    <a:pt x="1143000" y="304800"/>
                  </a:lnTo>
                  <a:lnTo>
                    <a:pt x="1143000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67400" y="3545204"/>
              <a:ext cx="1152525" cy="57150"/>
            </a:xfrm>
            <a:custGeom>
              <a:avLst/>
              <a:gdLst/>
              <a:ahLst/>
              <a:cxnLst/>
              <a:rect l="l" t="t" r="r" b="b"/>
              <a:pathLst>
                <a:path w="1152525" h="57150">
                  <a:moveTo>
                    <a:pt x="0" y="57150"/>
                  </a:moveTo>
                  <a:lnTo>
                    <a:pt x="1152144" y="57150"/>
                  </a:lnTo>
                  <a:lnTo>
                    <a:pt x="1152144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005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10453" y="4866005"/>
            <a:ext cx="3126740" cy="68453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R="12065" algn="r">
              <a:lnSpc>
                <a:spcPct val="100000"/>
              </a:lnSpc>
              <a:spcBef>
                <a:spcPts val="530"/>
              </a:spcBef>
            </a:pPr>
            <a:r>
              <a:rPr sz="1800" spc="-60" dirty="0">
                <a:solidFill>
                  <a:srgbClr val="FFFFFF"/>
                </a:solidFill>
                <a:latin typeface="Verdana"/>
                <a:cs typeface="Verdana"/>
              </a:rPr>
              <a:t>Objetivo:</a:t>
            </a:r>
            <a:r>
              <a:rPr sz="1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Eliminar</a:t>
            </a:r>
            <a:r>
              <a:rPr sz="18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18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casas</a:t>
            </a:r>
            <a:endParaRPr sz="18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434"/>
              </a:spcBef>
            </a:pP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8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cayos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islas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9856" y="3115054"/>
              <a:ext cx="5724144" cy="37429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650991" cy="35737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5771" y="405384"/>
              <a:ext cx="3348228" cy="26593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860291"/>
              <a:ext cx="3348227" cy="26609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831" y="188974"/>
            <a:ext cx="8712708" cy="65531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9273" y="137871"/>
            <a:ext cx="67449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75" dirty="0">
                <a:solidFill>
                  <a:srgbClr val="FFFFFF"/>
                </a:solidFill>
                <a:latin typeface="Verdana"/>
                <a:cs typeface="Verdana"/>
              </a:rPr>
              <a:t>Situación</a:t>
            </a:r>
            <a:r>
              <a:rPr sz="32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spc="-1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2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spc="120" dirty="0">
                <a:solidFill>
                  <a:srgbClr val="FFFFFF"/>
                </a:solidFill>
                <a:latin typeface="Verdana"/>
                <a:cs typeface="Verdana"/>
              </a:rPr>
              <a:t>ocupación</a:t>
            </a:r>
            <a:r>
              <a:rPr sz="32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32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Verdana"/>
                <a:cs typeface="Verdana"/>
              </a:rPr>
              <a:t>Parque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26730" y="626109"/>
            <a:ext cx="9398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225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  <a:endParaRPr sz="32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24354"/>
            <a:ext cx="9143999" cy="553364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5945" y="661543"/>
            <a:ext cx="25704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21385" algn="l"/>
              </a:tabLst>
            </a:pPr>
            <a:r>
              <a:rPr sz="3200" b="1" spc="-25" dirty="0">
                <a:solidFill>
                  <a:srgbClr val="FF0000"/>
                </a:solidFill>
                <a:latin typeface="Tahoma"/>
                <a:cs typeface="Tahoma"/>
              </a:rPr>
              <a:t>897</a:t>
            </a:r>
            <a:r>
              <a:rPr sz="3200" b="1" dirty="0">
                <a:solidFill>
                  <a:srgbClr val="FF0000"/>
                </a:solidFill>
                <a:latin typeface="Tahoma"/>
                <a:cs typeface="Tahoma"/>
              </a:rPr>
              <a:t>	</a:t>
            </a:r>
            <a:r>
              <a:rPr sz="3200" b="1" spc="-130" dirty="0">
                <a:solidFill>
                  <a:srgbClr val="FF0000"/>
                </a:solidFill>
                <a:latin typeface="Tahoma"/>
                <a:cs typeface="Tahoma"/>
              </a:rPr>
              <a:t>Palafitos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66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deamantel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07891" cy="364540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 descr="Desmantel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3788663"/>
              <a:ext cx="4572000" cy="3069334"/>
            </a:xfrm>
            <a:prstGeom prst="rect">
              <a:avLst/>
            </a:prstGeom>
          </p:spPr>
        </p:pic>
        <p:pic>
          <p:nvPicPr>
            <p:cNvPr id="5" name="object 5" descr="Deamant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4739" y="0"/>
              <a:ext cx="5509260" cy="3788664"/>
            </a:xfrm>
            <a:prstGeom prst="rect">
              <a:avLst/>
            </a:prstGeom>
          </p:spPr>
        </p:pic>
        <p:pic>
          <p:nvPicPr>
            <p:cNvPr id="6" name="object 6" descr="Desmantel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645407"/>
              <a:ext cx="4860035" cy="3212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1735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77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94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9880" y="477012"/>
            <a:ext cx="2048255" cy="2386583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3146" rIns="0" bIns="0" rtlCol="0">
            <a:spAutoFit/>
          </a:bodyPr>
          <a:lstStyle/>
          <a:p>
            <a:pPr marL="3156585" marR="5080" indent="-2021205">
              <a:lnSpc>
                <a:spcPct val="13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1977</a:t>
            </a:r>
            <a:r>
              <a:rPr sz="2800" b="1" spc="-195" dirty="0"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</a:rPr>
              <a:t>Adscripción</a:t>
            </a:r>
            <a:r>
              <a:rPr sz="2800" spc="-95" dirty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de</a:t>
            </a:r>
            <a:r>
              <a:rPr sz="2800" spc="-75" dirty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los</a:t>
            </a:r>
            <a:r>
              <a:rPr sz="2800" spc="-75" dirty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Parques</a:t>
            </a:r>
            <a:r>
              <a:rPr sz="2800" spc="-70" dirty="0">
                <a:solidFill>
                  <a:srgbClr val="FFFFFF"/>
                </a:solidFill>
              </a:rPr>
              <a:t> </a:t>
            </a:r>
            <a:r>
              <a:rPr sz="2800" spc="-10" dirty="0">
                <a:solidFill>
                  <a:srgbClr val="FFFFFF"/>
                </a:solidFill>
              </a:rPr>
              <a:t>Nacionales </a:t>
            </a:r>
            <a:r>
              <a:rPr sz="2800" dirty="0">
                <a:solidFill>
                  <a:srgbClr val="FFFFFF"/>
                </a:solidFill>
              </a:rPr>
              <a:t>al</a:t>
            </a:r>
            <a:r>
              <a:rPr sz="2800" spc="-75" dirty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Instituto</a:t>
            </a:r>
            <a:r>
              <a:rPr sz="2800" spc="-95" dirty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Nacional</a:t>
            </a:r>
            <a:r>
              <a:rPr sz="2800" spc="-60" dirty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de</a:t>
            </a:r>
            <a:r>
              <a:rPr sz="2800" spc="-75" dirty="0">
                <a:solidFill>
                  <a:srgbClr val="FFFFFF"/>
                </a:solidFill>
              </a:rPr>
              <a:t> </a:t>
            </a:r>
            <a:r>
              <a:rPr sz="2800" spc="-10" dirty="0">
                <a:solidFill>
                  <a:srgbClr val="FFFFFF"/>
                </a:solidFill>
              </a:rPr>
              <a:t>Parques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4534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72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Sombrero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67399" cy="3643883"/>
            </a:xfrm>
            <a:prstGeom prst="rect">
              <a:avLst/>
            </a:prstGeom>
          </p:spPr>
        </p:pic>
        <p:pic>
          <p:nvPicPr>
            <p:cNvPr id="4" name="object 4" descr="MaquinARIA 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4636" y="3595115"/>
              <a:ext cx="5579364" cy="32628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9879" y="477012"/>
              <a:ext cx="2048255" cy="2386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2792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9144000" cy="6858000"/>
            <a:chOff x="0" y="-1"/>
            <a:chExt cx="9144000" cy="6858000"/>
          </a:xfrm>
        </p:grpSpPr>
        <p:pic>
          <p:nvPicPr>
            <p:cNvPr id="3" name="object 3" descr="Campá 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4355591" cy="6858000"/>
            </a:xfrm>
            <a:prstGeom prst="rect">
              <a:avLst/>
            </a:prstGeom>
          </p:spPr>
        </p:pic>
        <p:pic>
          <p:nvPicPr>
            <p:cNvPr id="4" name="object 4" descr="campá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3963" y="-1"/>
              <a:ext cx="4860036" cy="685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74928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32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Acondic 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371843" cy="3717036"/>
            </a:xfrm>
            <a:prstGeom prst="rect">
              <a:avLst/>
            </a:prstGeom>
          </p:spPr>
        </p:pic>
        <p:pic>
          <p:nvPicPr>
            <p:cNvPr id="4" name="object 4" descr="Bingue 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4300" y="3733799"/>
              <a:ext cx="5219700" cy="3124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414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015" rIns="0" bIns="0" rtlCol="0">
            <a:spAutoFit/>
          </a:bodyPr>
          <a:lstStyle/>
          <a:p>
            <a:pPr marL="2084705">
              <a:lnSpc>
                <a:spcPct val="100000"/>
              </a:lnSpc>
              <a:spcBef>
                <a:spcPts val="105"/>
              </a:spcBef>
            </a:pPr>
            <a:r>
              <a:rPr spc="-75" dirty="0"/>
              <a:t>Situación</a:t>
            </a:r>
            <a:r>
              <a:rPr spc="-204" dirty="0"/>
              <a:t> </a:t>
            </a:r>
            <a:r>
              <a:rPr spc="-190" dirty="0"/>
              <a:t>y</a:t>
            </a:r>
            <a:r>
              <a:rPr spc="-204" dirty="0"/>
              <a:t> </a:t>
            </a:r>
            <a:r>
              <a:rPr spc="120" dirty="0"/>
              <a:t>ocupación</a:t>
            </a:r>
            <a:r>
              <a:rPr spc="-190" dirty="0"/>
              <a:t> </a:t>
            </a:r>
            <a:r>
              <a:rPr dirty="0"/>
              <a:t>del</a:t>
            </a:r>
            <a:r>
              <a:rPr spc="-229" dirty="0"/>
              <a:t> </a:t>
            </a:r>
            <a:r>
              <a:rPr spc="-10" dirty="0"/>
              <a:t>Parque</a:t>
            </a:r>
          </a:p>
          <a:p>
            <a:pPr marL="2072005" marR="5080" algn="r">
              <a:lnSpc>
                <a:spcPct val="100000"/>
              </a:lnSpc>
            </a:pPr>
            <a:r>
              <a:rPr b="1" spc="-2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765048"/>
            <a:ext cx="9144000" cy="6093460"/>
            <a:chOff x="0" y="765048"/>
            <a:chExt cx="9144000" cy="60934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5048"/>
              <a:ext cx="5003291" cy="35631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3292" y="3933442"/>
              <a:ext cx="4140708" cy="2924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3292" y="1196340"/>
              <a:ext cx="4140708" cy="28087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293106"/>
              <a:ext cx="5003291" cy="25648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Acondic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3736848"/>
            </a:xfrm>
            <a:prstGeom prst="rect">
              <a:avLst/>
            </a:prstGeom>
          </p:spPr>
        </p:pic>
        <p:pic>
          <p:nvPicPr>
            <p:cNvPr id="4" name="object 4" descr="Cafetin 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3691127"/>
              <a:ext cx="4572000" cy="3166870"/>
            </a:xfrm>
            <a:prstGeom prst="rect">
              <a:avLst/>
            </a:prstGeom>
          </p:spPr>
        </p:pic>
        <p:pic>
          <p:nvPicPr>
            <p:cNvPr id="5" name="object 5" descr="Image05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717035"/>
              <a:ext cx="4571999" cy="3140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79255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4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05855" y="5705855"/>
            <a:ext cx="3438525" cy="1102995"/>
            <a:chOff x="5705855" y="5705855"/>
            <a:chExt cx="3438525" cy="1102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5855" y="5705855"/>
              <a:ext cx="3438144" cy="8999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8819" y="6240785"/>
              <a:ext cx="2382774" cy="56769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947028" y="5816295"/>
            <a:ext cx="3050540" cy="821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Morrocoy</a:t>
            </a:r>
            <a:r>
              <a:rPr kumimoji="0" sz="3200" b="0" i="0" u="none" strike="noStrike" kern="0" cap="none" spc="6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200" b="0" i="0" u="none" strike="noStrike" kern="0" cap="none" spc="-2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2002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Extremo</a:t>
            </a:r>
            <a:r>
              <a:rPr kumimoji="0" sz="2000" b="0" i="0" u="none" strike="noStrike" kern="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Oriental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28600" y="1219200"/>
            <a:ext cx="8075930" cy="5219700"/>
            <a:chOff x="228600" y="1219200"/>
            <a:chExt cx="8075930" cy="52197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1219200"/>
              <a:ext cx="7467600" cy="46222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05074" y="3814838"/>
              <a:ext cx="5599430" cy="2624455"/>
            </a:xfrm>
            <a:custGeom>
              <a:avLst/>
              <a:gdLst/>
              <a:ahLst/>
              <a:cxnLst/>
              <a:rect l="l" t="t" r="r" b="b"/>
              <a:pathLst>
                <a:path w="5599430" h="2624454">
                  <a:moveTo>
                    <a:pt x="685838" y="2586698"/>
                  </a:moveTo>
                  <a:lnTo>
                    <a:pt x="683158" y="2571813"/>
                  </a:lnTo>
                  <a:lnTo>
                    <a:pt x="674827" y="2559151"/>
                  </a:lnTo>
                  <a:lnTo>
                    <a:pt x="662724" y="2550947"/>
                  </a:lnTo>
                  <a:lnTo>
                    <a:pt x="648449" y="2547861"/>
                  </a:lnTo>
                  <a:lnTo>
                    <a:pt x="639889" y="2549436"/>
                  </a:lnTo>
                  <a:lnTo>
                    <a:pt x="57670" y="1093812"/>
                  </a:lnTo>
                  <a:lnTo>
                    <a:pt x="64884" y="1089075"/>
                  </a:lnTo>
                  <a:lnTo>
                    <a:pt x="73126" y="1076972"/>
                  </a:lnTo>
                  <a:lnTo>
                    <a:pt x="76238" y="1062697"/>
                  </a:lnTo>
                  <a:lnTo>
                    <a:pt x="75666" y="1059548"/>
                  </a:lnTo>
                  <a:lnTo>
                    <a:pt x="73558" y="1047864"/>
                  </a:lnTo>
                  <a:lnTo>
                    <a:pt x="65227" y="1035202"/>
                  </a:lnTo>
                  <a:lnTo>
                    <a:pt x="53124" y="1026960"/>
                  </a:lnTo>
                  <a:lnTo>
                    <a:pt x="38849" y="1023848"/>
                  </a:lnTo>
                  <a:lnTo>
                    <a:pt x="24028" y="1026528"/>
                  </a:lnTo>
                  <a:lnTo>
                    <a:pt x="11353" y="1034859"/>
                  </a:lnTo>
                  <a:lnTo>
                    <a:pt x="3111" y="1046962"/>
                  </a:lnTo>
                  <a:lnTo>
                    <a:pt x="0" y="1061237"/>
                  </a:lnTo>
                  <a:lnTo>
                    <a:pt x="2692" y="1076058"/>
                  </a:lnTo>
                  <a:lnTo>
                    <a:pt x="11010" y="1088732"/>
                  </a:lnTo>
                  <a:lnTo>
                    <a:pt x="23114" y="1096975"/>
                  </a:lnTo>
                  <a:lnTo>
                    <a:pt x="37388" y="1100086"/>
                  </a:lnTo>
                  <a:lnTo>
                    <a:pt x="45935" y="1098537"/>
                  </a:lnTo>
                  <a:lnTo>
                    <a:pt x="628192" y="2554135"/>
                  </a:lnTo>
                  <a:lnTo>
                    <a:pt x="620953" y="2558872"/>
                  </a:lnTo>
                  <a:lnTo>
                    <a:pt x="612711" y="2570962"/>
                  </a:lnTo>
                  <a:lnTo>
                    <a:pt x="609600" y="2585237"/>
                  </a:lnTo>
                  <a:lnTo>
                    <a:pt x="612279" y="2600109"/>
                  </a:lnTo>
                  <a:lnTo>
                    <a:pt x="620610" y="2612771"/>
                  </a:lnTo>
                  <a:lnTo>
                    <a:pt x="632714" y="2620988"/>
                  </a:lnTo>
                  <a:lnTo>
                    <a:pt x="646988" y="2624074"/>
                  </a:lnTo>
                  <a:lnTo>
                    <a:pt x="661822" y="2621330"/>
                  </a:lnTo>
                  <a:lnTo>
                    <a:pt x="674484" y="2613050"/>
                  </a:lnTo>
                  <a:lnTo>
                    <a:pt x="682726" y="2600972"/>
                  </a:lnTo>
                  <a:lnTo>
                    <a:pt x="685482" y="2588323"/>
                  </a:lnTo>
                  <a:lnTo>
                    <a:pt x="685838" y="2586698"/>
                  </a:lnTo>
                  <a:close/>
                </a:path>
                <a:path w="5599430" h="2624454">
                  <a:moveTo>
                    <a:pt x="5598833" y="413372"/>
                  </a:moveTo>
                  <a:lnTo>
                    <a:pt x="5597461" y="398818"/>
                  </a:lnTo>
                  <a:lnTo>
                    <a:pt x="5590743" y="385864"/>
                  </a:lnTo>
                  <a:lnTo>
                    <a:pt x="5579135" y="376161"/>
                  </a:lnTo>
                  <a:lnTo>
                    <a:pt x="5564708" y="371703"/>
                  </a:lnTo>
                  <a:lnTo>
                    <a:pt x="5550192" y="373075"/>
                  </a:lnTo>
                  <a:lnTo>
                    <a:pt x="5537212" y="379793"/>
                  </a:lnTo>
                  <a:lnTo>
                    <a:pt x="5531675" y="386372"/>
                  </a:lnTo>
                  <a:lnTo>
                    <a:pt x="4913884" y="49999"/>
                  </a:lnTo>
                  <a:lnTo>
                    <a:pt x="4916436" y="41706"/>
                  </a:lnTo>
                  <a:lnTo>
                    <a:pt x="4915547" y="32372"/>
                  </a:lnTo>
                  <a:lnTo>
                    <a:pt x="4915052" y="27190"/>
                  </a:lnTo>
                  <a:lnTo>
                    <a:pt x="4908321" y="14211"/>
                  </a:lnTo>
                  <a:lnTo>
                    <a:pt x="4896764" y="4432"/>
                  </a:lnTo>
                  <a:lnTo>
                    <a:pt x="4882273" y="0"/>
                  </a:lnTo>
                  <a:lnTo>
                    <a:pt x="4867719" y="1384"/>
                  </a:lnTo>
                  <a:lnTo>
                    <a:pt x="4854765" y="8115"/>
                  </a:lnTo>
                  <a:lnTo>
                    <a:pt x="4845075" y="19672"/>
                  </a:lnTo>
                  <a:lnTo>
                    <a:pt x="4840554" y="34163"/>
                  </a:lnTo>
                  <a:lnTo>
                    <a:pt x="4841926" y="48717"/>
                  </a:lnTo>
                  <a:lnTo>
                    <a:pt x="4848682" y="61671"/>
                  </a:lnTo>
                  <a:lnTo>
                    <a:pt x="4860315" y="71361"/>
                  </a:lnTo>
                  <a:lnTo>
                    <a:pt x="4874730" y="75831"/>
                  </a:lnTo>
                  <a:lnTo>
                    <a:pt x="4889246" y="74460"/>
                  </a:lnTo>
                  <a:lnTo>
                    <a:pt x="4902225" y="67741"/>
                  </a:lnTo>
                  <a:lnTo>
                    <a:pt x="4907762" y="61163"/>
                  </a:lnTo>
                  <a:lnTo>
                    <a:pt x="5525554" y="397535"/>
                  </a:lnTo>
                  <a:lnTo>
                    <a:pt x="5523001" y="405828"/>
                  </a:lnTo>
                  <a:lnTo>
                    <a:pt x="5524398" y="420344"/>
                  </a:lnTo>
                  <a:lnTo>
                    <a:pt x="5531116" y="433324"/>
                  </a:lnTo>
                  <a:lnTo>
                    <a:pt x="5542686" y="443090"/>
                  </a:lnTo>
                  <a:lnTo>
                    <a:pt x="5557164" y="447535"/>
                  </a:lnTo>
                  <a:lnTo>
                    <a:pt x="5571718" y="446138"/>
                  </a:lnTo>
                  <a:lnTo>
                    <a:pt x="5584672" y="439420"/>
                  </a:lnTo>
                  <a:lnTo>
                    <a:pt x="5594375" y="427850"/>
                  </a:lnTo>
                  <a:lnTo>
                    <a:pt x="5598274" y="415150"/>
                  </a:lnTo>
                  <a:lnTo>
                    <a:pt x="5598833" y="4133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432175" y="6276543"/>
            <a:ext cx="1574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Cayo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6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Sombrero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76209" y="4225544"/>
            <a:ext cx="1214755" cy="46100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788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Playa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Mayorquina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5300" y="419099"/>
            <a:ext cx="2209800" cy="2057400"/>
          </a:xfrm>
          <a:custGeom>
            <a:avLst/>
            <a:gdLst/>
            <a:ahLst/>
            <a:cxnLst/>
            <a:rect l="l" t="t" r="r" b="b"/>
            <a:pathLst>
              <a:path w="2209800" h="2057400">
                <a:moveTo>
                  <a:pt x="1828761" y="2019300"/>
                </a:moveTo>
                <a:lnTo>
                  <a:pt x="1825980" y="2004974"/>
                </a:lnTo>
                <a:lnTo>
                  <a:pt x="1817624" y="1992376"/>
                </a:lnTo>
                <a:lnTo>
                  <a:pt x="1805025" y="1984019"/>
                </a:lnTo>
                <a:lnTo>
                  <a:pt x="1790700" y="1981238"/>
                </a:lnTo>
                <a:lnTo>
                  <a:pt x="1776361" y="1984019"/>
                </a:lnTo>
                <a:lnTo>
                  <a:pt x="1769110" y="1988832"/>
                </a:lnTo>
                <a:lnTo>
                  <a:pt x="68592" y="288264"/>
                </a:lnTo>
                <a:lnTo>
                  <a:pt x="73406" y="281038"/>
                </a:lnTo>
                <a:lnTo>
                  <a:pt x="76200" y="266700"/>
                </a:lnTo>
                <a:lnTo>
                  <a:pt x="75323" y="262255"/>
                </a:lnTo>
                <a:lnTo>
                  <a:pt x="73406" y="252374"/>
                </a:lnTo>
                <a:lnTo>
                  <a:pt x="65036" y="239776"/>
                </a:lnTo>
                <a:lnTo>
                  <a:pt x="52425" y="231419"/>
                </a:lnTo>
                <a:lnTo>
                  <a:pt x="38100" y="228638"/>
                </a:lnTo>
                <a:lnTo>
                  <a:pt x="23761" y="231419"/>
                </a:lnTo>
                <a:lnTo>
                  <a:pt x="11163" y="239776"/>
                </a:lnTo>
                <a:lnTo>
                  <a:pt x="2781" y="252374"/>
                </a:lnTo>
                <a:lnTo>
                  <a:pt x="0" y="266700"/>
                </a:lnTo>
                <a:lnTo>
                  <a:pt x="2781" y="281038"/>
                </a:lnTo>
                <a:lnTo>
                  <a:pt x="11163" y="293624"/>
                </a:lnTo>
                <a:lnTo>
                  <a:pt x="23761" y="301993"/>
                </a:lnTo>
                <a:lnTo>
                  <a:pt x="38100" y="304774"/>
                </a:lnTo>
                <a:lnTo>
                  <a:pt x="52425" y="301993"/>
                </a:lnTo>
                <a:lnTo>
                  <a:pt x="59651" y="297205"/>
                </a:lnTo>
                <a:lnTo>
                  <a:pt x="1760220" y="1997722"/>
                </a:lnTo>
                <a:lnTo>
                  <a:pt x="1755406" y="2004974"/>
                </a:lnTo>
                <a:lnTo>
                  <a:pt x="1752625" y="2019300"/>
                </a:lnTo>
                <a:lnTo>
                  <a:pt x="1755406" y="2033638"/>
                </a:lnTo>
                <a:lnTo>
                  <a:pt x="1763776" y="2046224"/>
                </a:lnTo>
                <a:lnTo>
                  <a:pt x="1776361" y="2054593"/>
                </a:lnTo>
                <a:lnTo>
                  <a:pt x="1790700" y="2057374"/>
                </a:lnTo>
                <a:lnTo>
                  <a:pt x="1805025" y="2054593"/>
                </a:lnTo>
                <a:lnTo>
                  <a:pt x="1817624" y="2046224"/>
                </a:lnTo>
                <a:lnTo>
                  <a:pt x="1825980" y="2033638"/>
                </a:lnTo>
                <a:lnTo>
                  <a:pt x="1827898" y="2023745"/>
                </a:lnTo>
                <a:lnTo>
                  <a:pt x="1828761" y="2019300"/>
                </a:lnTo>
                <a:close/>
              </a:path>
              <a:path w="2209800" h="2057400">
                <a:moveTo>
                  <a:pt x="2209800" y="38100"/>
                </a:moveTo>
                <a:lnTo>
                  <a:pt x="2206802" y="23253"/>
                </a:lnTo>
                <a:lnTo>
                  <a:pt x="2198649" y="11150"/>
                </a:lnTo>
                <a:lnTo>
                  <a:pt x="2186546" y="2997"/>
                </a:lnTo>
                <a:lnTo>
                  <a:pt x="2171700" y="0"/>
                </a:lnTo>
                <a:lnTo>
                  <a:pt x="2156841" y="2997"/>
                </a:lnTo>
                <a:lnTo>
                  <a:pt x="2144738" y="11150"/>
                </a:lnTo>
                <a:lnTo>
                  <a:pt x="2136584" y="23253"/>
                </a:lnTo>
                <a:lnTo>
                  <a:pt x="2133600" y="38100"/>
                </a:lnTo>
                <a:lnTo>
                  <a:pt x="2136584" y="52959"/>
                </a:lnTo>
                <a:lnTo>
                  <a:pt x="2144738" y="65062"/>
                </a:lnTo>
                <a:lnTo>
                  <a:pt x="2156841" y="73215"/>
                </a:lnTo>
                <a:lnTo>
                  <a:pt x="2165350" y="74930"/>
                </a:lnTo>
                <a:lnTo>
                  <a:pt x="2165350" y="1220482"/>
                </a:lnTo>
                <a:lnTo>
                  <a:pt x="2156841" y="1222197"/>
                </a:lnTo>
                <a:lnTo>
                  <a:pt x="2144738" y="1230350"/>
                </a:lnTo>
                <a:lnTo>
                  <a:pt x="2136584" y="1242453"/>
                </a:lnTo>
                <a:lnTo>
                  <a:pt x="2133600" y="1257300"/>
                </a:lnTo>
                <a:lnTo>
                  <a:pt x="2136584" y="1272159"/>
                </a:lnTo>
                <a:lnTo>
                  <a:pt x="2144738" y="1284262"/>
                </a:lnTo>
                <a:lnTo>
                  <a:pt x="2156841" y="1292415"/>
                </a:lnTo>
                <a:lnTo>
                  <a:pt x="2171700" y="1295400"/>
                </a:lnTo>
                <a:lnTo>
                  <a:pt x="2186546" y="1292415"/>
                </a:lnTo>
                <a:lnTo>
                  <a:pt x="2198649" y="1284262"/>
                </a:lnTo>
                <a:lnTo>
                  <a:pt x="2206802" y="1272159"/>
                </a:lnTo>
                <a:lnTo>
                  <a:pt x="2209800" y="1257300"/>
                </a:lnTo>
                <a:lnTo>
                  <a:pt x="2206802" y="1242453"/>
                </a:lnTo>
                <a:lnTo>
                  <a:pt x="2198649" y="1230350"/>
                </a:lnTo>
                <a:lnTo>
                  <a:pt x="2186546" y="1222197"/>
                </a:lnTo>
                <a:lnTo>
                  <a:pt x="2178050" y="1220482"/>
                </a:lnTo>
                <a:lnTo>
                  <a:pt x="2178050" y="1219200"/>
                </a:lnTo>
                <a:lnTo>
                  <a:pt x="2178050" y="76200"/>
                </a:lnTo>
                <a:lnTo>
                  <a:pt x="2178050" y="74930"/>
                </a:lnTo>
                <a:lnTo>
                  <a:pt x="2186546" y="73215"/>
                </a:lnTo>
                <a:lnTo>
                  <a:pt x="2198649" y="65062"/>
                </a:lnTo>
                <a:lnTo>
                  <a:pt x="2206802" y="52959"/>
                </a:lnTo>
                <a:lnTo>
                  <a:pt x="2209800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1140" y="331419"/>
            <a:ext cx="13512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Boca</a:t>
            </a:r>
            <a:r>
              <a:rPr kumimoji="0" sz="1600" b="1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Grande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60775" y="1703577"/>
            <a:ext cx="10934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Boca</a:t>
            </a:r>
            <a:r>
              <a:rPr kumimoji="0" sz="1600" b="1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Seca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06445" y="312242"/>
            <a:ext cx="20358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Playuela</a:t>
            </a:r>
            <a:r>
              <a:rPr kumimoji="0" sz="16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-</a:t>
            </a:r>
            <a:r>
              <a:rPr kumimoji="0" sz="16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Playuelita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7340" y="3078606"/>
            <a:ext cx="17678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Cayo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Pescadores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096055" y="800100"/>
            <a:ext cx="4358640" cy="3543300"/>
            <a:chOff x="2096055" y="800100"/>
            <a:chExt cx="4358640" cy="3543300"/>
          </a:xfrm>
        </p:grpSpPr>
        <p:sp>
          <p:nvSpPr>
            <p:cNvPr id="17" name="object 17"/>
            <p:cNvSpPr/>
            <p:nvPr/>
          </p:nvSpPr>
          <p:spPr>
            <a:xfrm>
              <a:off x="2096055" y="3239055"/>
              <a:ext cx="608965" cy="456565"/>
            </a:xfrm>
            <a:custGeom>
              <a:avLst/>
              <a:gdLst/>
              <a:ahLst/>
              <a:cxnLst/>
              <a:rect l="l" t="t" r="r" b="b"/>
              <a:pathLst>
                <a:path w="608964" h="456564">
                  <a:moveTo>
                    <a:pt x="537308" y="402356"/>
                  </a:moveTo>
                  <a:lnTo>
                    <a:pt x="533790" y="410206"/>
                  </a:lnTo>
                  <a:lnTo>
                    <a:pt x="533428" y="423751"/>
                  </a:lnTo>
                  <a:lnTo>
                    <a:pt x="533400" y="424799"/>
                  </a:lnTo>
                  <a:lnTo>
                    <a:pt x="538509" y="438487"/>
                  </a:lnTo>
                  <a:lnTo>
                    <a:pt x="548846" y="449532"/>
                  </a:lnTo>
                  <a:lnTo>
                    <a:pt x="562606" y="455697"/>
                  </a:lnTo>
                  <a:lnTo>
                    <a:pt x="577199" y="456088"/>
                  </a:lnTo>
                  <a:lnTo>
                    <a:pt x="590887" y="450978"/>
                  </a:lnTo>
                  <a:lnTo>
                    <a:pt x="601932" y="440642"/>
                  </a:lnTo>
                  <a:lnTo>
                    <a:pt x="608097" y="426882"/>
                  </a:lnTo>
                  <a:lnTo>
                    <a:pt x="608181" y="423751"/>
                  </a:lnTo>
                  <a:lnTo>
                    <a:pt x="567261" y="423751"/>
                  </a:lnTo>
                  <a:lnTo>
                    <a:pt x="537308" y="402356"/>
                  </a:lnTo>
                  <a:close/>
                </a:path>
                <a:path w="608964" h="456564">
                  <a:moveTo>
                    <a:pt x="544728" y="391980"/>
                  </a:moveTo>
                  <a:lnTo>
                    <a:pt x="539956" y="396446"/>
                  </a:lnTo>
                  <a:lnTo>
                    <a:pt x="537308" y="402356"/>
                  </a:lnTo>
                  <a:lnTo>
                    <a:pt x="567261" y="423751"/>
                  </a:lnTo>
                  <a:lnTo>
                    <a:pt x="574627" y="413337"/>
                  </a:lnTo>
                  <a:lnTo>
                    <a:pt x="544728" y="391980"/>
                  </a:lnTo>
                  <a:close/>
                </a:path>
                <a:path w="608964" h="456564">
                  <a:moveTo>
                    <a:pt x="564689" y="381000"/>
                  </a:moveTo>
                  <a:lnTo>
                    <a:pt x="551001" y="386109"/>
                  </a:lnTo>
                  <a:lnTo>
                    <a:pt x="544728" y="391980"/>
                  </a:lnTo>
                  <a:lnTo>
                    <a:pt x="574627" y="413337"/>
                  </a:lnTo>
                  <a:lnTo>
                    <a:pt x="567261" y="423751"/>
                  </a:lnTo>
                  <a:lnTo>
                    <a:pt x="608181" y="423751"/>
                  </a:lnTo>
                  <a:lnTo>
                    <a:pt x="608460" y="413337"/>
                  </a:lnTo>
                  <a:lnTo>
                    <a:pt x="608488" y="412289"/>
                  </a:lnTo>
                  <a:lnTo>
                    <a:pt x="603378" y="398601"/>
                  </a:lnTo>
                  <a:lnTo>
                    <a:pt x="593042" y="387556"/>
                  </a:lnTo>
                  <a:lnTo>
                    <a:pt x="579282" y="381390"/>
                  </a:lnTo>
                  <a:lnTo>
                    <a:pt x="564689" y="381000"/>
                  </a:lnTo>
                  <a:close/>
                </a:path>
                <a:path w="608964" h="456564">
                  <a:moveTo>
                    <a:pt x="71180" y="53732"/>
                  </a:moveTo>
                  <a:lnTo>
                    <a:pt x="68532" y="59642"/>
                  </a:lnTo>
                  <a:lnTo>
                    <a:pt x="63760" y="64108"/>
                  </a:lnTo>
                  <a:lnTo>
                    <a:pt x="537308" y="402356"/>
                  </a:lnTo>
                  <a:lnTo>
                    <a:pt x="539956" y="396446"/>
                  </a:lnTo>
                  <a:lnTo>
                    <a:pt x="544728" y="391980"/>
                  </a:lnTo>
                  <a:lnTo>
                    <a:pt x="71180" y="53732"/>
                  </a:lnTo>
                  <a:close/>
                </a:path>
                <a:path w="608964" h="456564">
                  <a:moveTo>
                    <a:pt x="31289" y="0"/>
                  </a:moveTo>
                  <a:lnTo>
                    <a:pt x="17601" y="5109"/>
                  </a:lnTo>
                  <a:lnTo>
                    <a:pt x="6556" y="15446"/>
                  </a:lnTo>
                  <a:lnTo>
                    <a:pt x="390" y="29206"/>
                  </a:lnTo>
                  <a:lnTo>
                    <a:pt x="28" y="42751"/>
                  </a:lnTo>
                  <a:lnTo>
                    <a:pt x="0" y="43799"/>
                  </a:lnTo>
                  <a:lnTo>
                    <a:pt x="5109" y="57487"/>
                  </a:lnTo>
                  <a:lnTo>
                    <a:pt x="15446" y="68532"/>
                  </a:lnTo>
                  <a:lnTo>
                    <a:pt x="29206" y="74697"/>
                  </a:lnTo>
                  <a:lnTo>
                    <a:pt x="43799" y="75088"/>
                  </a:lnTo>
                  <a:lnTo>
                    <a:pt x="57487" y="69978"/>
                  </a:lnTo>
                  <a:lnTo>
                    <a:pt x="63760" y="64108"/>
                  </a:lnTo>
                  <a:lnTo>
                    <a:pt x="33861" y="42751"/>
                  </a:lnTo>
                  <a:lnTo>
                    <a:pt x="41227" y="32337"/>
                  </a:lnTo>
                  <a:lnTo>
                    <a:pt x="75060" y="32337"/>
                  </a:lnTo>
                  <a:lnTo>
                    <a:pt x="75088" y="31289"/>
                  </a:lnTo>
                  <a:lnTo>
                    <a:pt x="69978" y="17601"/>
                  </a:lnTo>
                  <a:lnTo>
                    <a:pt x="59642" y="6556"/>
                  </a:lnTo>
                  <a:lnTo>
                    <a:pt x="45882" y="390"/>
                  </a:lnTo>
                  <a:lnTo>
                    <a:pt x="31289" y="0"/>
                  </a:lnTo>
                  <a:close/>
                </a:path>
                <a:path w="608964" h="456564">
                  <a:moveTo>
                    <a:pt x="41227" y="32337"/>
                  </a:moveTo>
                  <a:lnTo>
                    <a:pt x="33861" y="42751"/>
                  </a:lnTo>
                  <a:lnTo>
                    <a:pt x="63760" y="64108"/>
                  </a:lnTo>
                  <a:lnTo>
                    <a:pt x="68532" y="59642"/>
                  </a:lnTo>
                  <a:lnTo>
                    <a:pt x="71180" y="53732"/>
                  </a:lnTo>
                  <a:lnTo>
                    <a:pt x="41227" y="32337"/>
                  </a:lnTo>
                  <a:close/>
                </a:path>
                <a:path w="608964" h="456564">
                  <a:moveTo>
                    <a:pt x="75060" y="32337"/>
                  </a:moveTo>
                  <a:lnTo>
                    <a:pt x="41227" y="32337"/>
                  </a:lnTo>
                  <a:lnTo>
                    <a:pt x="71180" y="53732"/>
                  </a:lnTo>
                  <a:lnTo>
                    <a:pt x="74697" y="45882"/>
                  </a:lnTo>
                  <a:lnTo>
                    <a:pt x="75060" y="323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180778" y="800099"/>
              <a:ext cx="2724785" cy="1295400"/>
            </a:xfrm>
            <a:custGeom>
              <a:avLst/>
              <a:gdLst/>
              <a:ahLst/>
              <a:cxnLst/>
              <a:rect l="l" t="t" r="r" b="b"/>
              <a:pathLst>
                <a:path w="2724785" h="1295400">
                  <a:moveTo>
                    <a:pt x="801230" y="104127"/>
                  </a:moveTo>
                  <a:lnTo>
                    <a:pt x="795718" y="90043"/>
                  </a:lnTo>
                  <a:lnTo>
                    <a:pt x="785228" y="79133"/>
                  </a:lnTo>
                  <a:lnTo>
                    <a:pt x="771855" y="73317"/>
                  </a:lnTo>
                  <a:lnTo>
                    <a:pt x="757262" y="72974"/>
                  </a:lnTo>
                  <a:lnTo>
                    <a:pt x="743140" y="78486"/>
                  </a:lnTo>
                  <a:lnTo>
                    <a:pt x="732243" y="88988"/>
                  </a:lnTo>
                  <a:lnTo>
                    <a:pt x="726452" y="102400"/>
                  </a:lnTo>
                  <a:lnTo>
                    <a:pt x="726135" y="115951"/>
                  </a:lnTo>
                  <a:lnTo>
                    <a:pt x="726109" y="116992"/>
                  </a:lnTo>
                  <a:lnTo>
                    <a:pt x="729234" y="125031"/>
                  </a:lnTo>
                  <a:lnTo>
                    <a:pt x="65100" y="550011"/>
                  </a:lnTo>
                  <a:lnTo>
                    <a:pt x="59156" y="543852"/>
                  </a:lnTo>
                  <a:lnTo>
                    <a:pt x="45745" y="538060"/>
                  </a:lnTo>
                  <a:lnTo>
                    <a:pt x="6159" y="553681"/>
                  </a:lnTo>
                  <a:lnTo>
                    <a:pt x="25" y="580644"/>
                  </a:lnTo>
                  <a:lnTo>
                    <a:pt x="0" y="581685"/>
                  </a:lnTo>
                  <a:lnTo>
                    <a:pt x="5524" y="595757"/>
                  </a:lnTo>
                  <a:lnTo>
                    <a:pt x="16002" y="606679"/>
                  </a:lnTo>
                  <a:lnTo>
                    <a:pt x="29375" y="612495"/>
                  </a:lnTo>
                  <a:lnTo>
                    <a:pt x="43967" y="612838"/>
                  </a:lnTo>
                  <a:lnTo>
                    <a:pt x="58102" y="607314"/>
                  </a:lnTo>
                  <a:lnTo>
                    <a:pt x="75069" y="569849"/>
                  </a:lnTo>
                  <a:lnTo>
                    <a:pt x="75095" y="568820"/>
                  </a:lnTo>
                  <a:lnTo>
                    <a:pt x="71996" y="560781"/>
                  </a:lnTo>
                  <a:lnTo>
                    <a:pt x="736130" y="135801"/>
                  </a:lnTo>
                  <a:lnTo>
                    <a:pt x="742073" y="141960"/>
                  </a:lnTo>
                  <a:lnTo>
                    <a:pt x="755484" y="147751"/>
                  </a:lnTo>
                  <a:lnTo>
                    <a:pt x="770077" y="148094"/>
                  </a:lnTo>
                  <a:lnTo>
                    <a:pt x="784161" y="142621"/>
                  </a:lnTo>
                  <a:lnTo>
                    <a:pt x="795070" y="132130"/>
                  </a:lnTo>
                  <a:lnTo>
                    <a:pt x="800887" y="118719"/>
                  </a:lnTo>
                  <a:lnTo>
                    <a:pt x="801204" y="105156"/>
                  </a:lnTo>
                  <a:lnTo>
                    <a:pt x="801230" y="104127"/>
                  </a:lnTo>
                  <a:close/>
                </a:path>
                <a:path w="2724785" h="1295400">
                  <a:moveTo>
                    <a:pt x="2724721" y="38100"/>
                  </a:moveTo>
                  <a:lnTo>
                    <a:pt x="2721724" y="23253"/>
                  </a:lnTo>
                  <a:lnTo>
                    <a:pt x="2713571" y="11150"/>
                  </a:lnTo>
                  <a:lnTo>
                    <a:pt x="2701467" y="2997"/>
                  </a:lnTo>
                  <a:lnTo>
                    <a:pt x="2686621" y="0"/>
                  </a:lnTo>
                  <a:lnTo>
                    <a:pt x="2671762" y="2997"/>
                  </a:lnTo>
                  <a:lnTo>
                    <a:pt x="2659659" y="11150"/>
                  </a:lnTo>
                  <a:lnTo>
                    <a:pt x="2651506" y="23253"/>
                  </a:lnTo>
                  <a:lnTo>
                    <a:pt x="2648521" y="38100"/>
                  </a:lnTo>
                  <a:lnTo>
                    <a:pt x="2651506" y="52959"/>
                  </a:lnTo>
                  <a:lnTo>
                    <a:pt x="2659659" y="65062"/>
                  </a:lnTo>
                  <a:lnTo>
                    <a:pt x="2671762" y="73215"/>
                  </a:lnTo>
                  <a:lnTo>
                    <a:pt x="2680271" y="74930"/>
                  </a:lnTo>
                  <a:lnTo>
                    <a:pt x="2680271" y="1220482"/>
                  </a:lnTo>
                  <a:lnTo>
                    <a:pt x="2671762" y="1222197"/>
                  </a:lnTo>
                  <a:lnTo>
                    <a:pt x="2659659" y="1230350"/>
                  </a:lnTo>
                  <a:lnTo>
                    <a:pt x="2651506" y="1242453"/>
                  </a:lnTo>
                  <a:lnTo>
                    <a:pt x="2648521" y="1257300"/>
                  </a:lnTo>
                  <a:lnTo>
                    <a:pt x="2651506" y="1272159"/>
                  </a:lnTo>
                  <a:lnTo>
                    <a:pt x="2659659" y="1284262"/>
                  </a:lnTo>
                  <a:lnTo>
                    <a:pt x="2671762" y="1292415"/>
                  </a:lnTo>
                  <a:lnTo>
                    <a:pt x="2686621" y="1295400"/>
                  </a:lnTo>
                  <a:lnTo>
                    <a:pt x="2701467" y="1292415"/>
                  </a:lnTo>
                  <a:lnTo>
                    <a:pt x="2713571" y="1284262"/>
                  </a:lnTo>
                  <a:lnTo>
                    <a:pt x="2721724" y="1272159"/>
                  </a:lnTo>
                  <a:lnTo>
                    <a:pt x="2724721" y="1257300"/>
                  </a:lnTo>
                  <a:lnTo>
                    <a:pt x="2721724" y="1242453"/>
                  </a:lnTo>
                  <a:lnTo>
                    <a:pt x="2713571" y="1230350"/>
                  </a:lnTo>
                  <a:lnTo>
                    <a:pt x="2701467" y="1222197"/>
                  </a:lnTo>
                  <a:lnTo>
                    <a:pt x="2692971" y="1220482"/>
                  </a:lnTo>
                  <a:lnTo>
                    <a:pt x="2692971" y="1219200"/>
                  </a:lnTo>
                  <a:lnTo>
                    <a:pt x="2692971" y="76200"/>
                  </a:lnTo>
                  <a:lnTo>
                    <a:pt x="2692971" y="74930"/>
                  </a:lnTo>
                  <a:lnTo>
                    <a:pt x="2701467" y="73215"/>
                  </a:lnTo>
                  <a:lnTo>
                    <a:pt x="2713571" y="65062"/>
                  </a:lnTo>
                  <a:lnTo>
                    <a:pt x="2721724" y="52959"/>
                  </a:lnTo>
                  <a:lnTo>
                    <a:pt x="2724721" y="38100"/>
                  </a:lnTo>
                  <a:close/>
                </a:path>
              </a:pathLst>
            </a:custGeom>
            <a:solidFill>
              <a:srgbClr val="EC171E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7436" y="3844798"/>
              <a:ext cx="1307211" cy="4983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086100" y="1790700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4921" y="44450"/>
                  </a:lnTo>
                  <a:lnTo>
                    <a:pt x="38100" y="44450"/>
                  </a:lnTo>
                  <a:lnTo>
                    <a:pt x="38100" y="31750"/>
                  </a:lnTo>
                  <a:lnTo>
                    <a:pt x="74921" y="3175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533400" h="76200">
                  <a:moveTo>
                    <a:pt x="495300" y="0"/>
                  </a:moveTo>
                  <a:lnTo>
                    <a:pt x="480452" y="2988"/>
                  </a:lnTo>
                  <a:lnTo>
                    <a:pt x="468344" y="11144"/>
                  </a:lnTo>
                  <a:lnTo>
                    <a:pt x="460188" y="23252"/>
                  </a:lnTo>
                  <a:lnTo>
                    <a:pt x="457200" y="38100"/>
                  </a:lnTo>
                  <a:lnTo>
                    <a:pt x="460188" y="52947"/>
                  </a:lnTo>
                  <a:lnTo>
                    <a:pt x="468344" y="65055"/>
                  </a:lnTo>
                  <a:lnTo>
                    <a:pt x="480452" y="73211"/>
                  </a:lnTo>
                  <a:lnTo>
                    <a:pt x="495300" y="76200"/>
                  </a:lnTo>
                  <a:lnTo>
                    <a:pt x="510147" y="73211"/>
                  </a:lnTo>
                  <a:lnTo>
                    <a:pt x="522255" y="65055"/>
                  </a:lnTo>
                  <a:lnTo>
                    <a:pt x="530411" y="52947"/>
                  </a:lnTo>
                  <a:lnTo>
                    <a:pt x="532121" y="44450"/>
                  </a:lnTo>
                  <a:lnTo>
                    <a:pt x="495300" y="44450"/>
                  </a:lnTo>
                  <a:lnTo>
                    <a:pt x="495300" y="31750"/>
                  </a:lnTo>
                  <a:lnTo>
                    <a:pt x="532121" y="31750"/>
                  </a:lnTo>
                  <a:lnTo>
                    <a:pt x="530411" y="23252"/>
                  </a:lnTo>
                  <a:lnTo>
                    <a:pt x="522255" y="11144"/>
                  </a:lnTo>
                  <a:lnTo>
                    <a:pt x="510147" y="2988"/>
                  </a:lnTo>
                  <a:lnTo>
                    <a:pt x="495300" y="0"/>
                  </a:lnTo>
                  <a:close/>
                </a:path>
                <a:path w="533400" h="76200">
                  <a:moveTo>
                    <a:pt x="74921" y="31750"/>
                  </a:moveTo>
                  <a:lnTo>
                    <a:pt x="38100" y="31750"/>
                  </a:lnTo>
                  <a:lnTo>
                    <a:pt x="38100" y="44450"/>
                  </a:lnTo>
                  <a:lnTo>
                    <a:pt x="74921" y="44450"/>
                  </a:lnTo>
                  <a:lnTo>
                    <a:pt x="76200" y="38100"/>
                  </a:lnTo>
                  <a:lnTo>
                    <a:pt x="74921" y="31750"/>
                  </a:lnTo>
                  <a:close/>
                </a:path>
                <a:path w="533400" h="76200">
                  <a:moveTo>
                    <a:pt x="458478" y="31750"/>
                  </a:moveTo>
                  <a:lnTo>
                    <a:pt x="74921" y="31750"/>
                  </a:lnTo>
                  <a:lnTo>
                    <a:pt x="76200" y="38100"/>
                  </a:lnTo>
                  <a:lnTo>
                    <a:pt x="74921" y="44450"/>
                  </a:lnTo>
                  <a:lnTo>
                    <a:pt x="458478" y="44450"/>
                  </a:lnTo>
                  <a:lnTo>
                    <a:pt x="457200" y="38100"/>
                  </a:lnTo>
                  <a:lnTo>
                    <a:pt x="458478" y="31750"/>
                  </a:lnTo>
                  <a:close/>
                </a:path>
                <a:path w="533400" h="76200">
                  <a:moveTo>
                    <a:pt x="532121" y="31750"/>
                  </a:moveTo>
                  <a:lnTo>
                    <a:pt x="495300" y="31750"/>
                  </a:lnTo>
                  <a:lnTo>
                    <a:pt x="495300" y="44450"/>
                  </a:lnTo>
                  <a:lnTo>
                    <a:pt x="532121" y="44450"/>
                  </a:lnTo>
                  <a:lnTo>
                    <a:pt x="533400" y="38100"/>
                  </a:lnTo>
                  <a:lnTo>
                    <a:pt x="532121" y="31750"/>
                  </a:lnTo>
                  <a:close/>
                </a:path>
              </a:pathLst>
            </a:custGeom>
            <a:solidFill>
              <a:srgbClr val="EC171E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956175" y="2697606"/>
            <a:ext cx="10833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Lago</a:t>
            </a:r>
            <a:r>
              <a:rPr kumimoji="0" sz="16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ocho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41775" y="792225"/>
            <a:ext cx="11410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Playa</a:t>
            </a:r>
            <a:r>
              <a:rPr kumimoji="0" sz="1600" b="1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Mero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47028" y="716025"/>
            <a:ext cx="7200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Lizardo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8340" y="2545206"/>
            <a:ext cx="10852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Los</a:t>
            </a:r>
            <a:r>
              <a:rPr kumimoji="0" sz="16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Juanes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801542" y="2740072"/>
            <a:ext cx="1121410" cy="387350"/>
          </a:xfrm>
          <a:custGeom>
            <a:avLst/>
            <a:gdLst/>
            <a:ahLst/>
            <a:cxnLst/>
            <a:rect l="l" t="t" r="r" b="b"/>
            <a:pathLst>
              <a:path w="1121410" h="387350">
                <a:moveTo>
                  <a:pt x="1046365" y="344928"/>
                </a:moveTo>
                <a:lnTo>
                  <a:pt x="1072594" y="385905"/>
                </a:lnTo>
                <a:lnTo>
                  <a:pt x="1087675" y="387254"/>
                </a:lnTo>
                <a:lnTo>
                  <a:pt x="1101613" y="382889"/>
                </a:lnTo>
                <a:lnTo>
                  <a:pt x="1112885" y="373618"/>
                </a:lnTo>
                <a:lnTo>
                  <a:pt x="1119965" y="360251"/>
                </a:lnTo>
                <a:lnTo>
                  <a:pt x="1120397" y="355425"/>
                </a:lnTo>
                <a:lnTo>
                  <a:pt x="1081611" y="355425"/>
                </a:lnTo>
                <a:lnTo>
                  <a:pt x="1046365" y="344928"/>
                </a:lnTo>
                <a:close/>
              </a:path>
              <a:path w="1121410" h="387350">
                <a:moveTo>
                  <a:pt x="1050013" y="332725"/>
                </a:moveTo>
                <a:lnTo>
                  <a:pt x="1046940" y="338534"/>
                </a:lnTo>
                <a:lnTo>
                  <a:pt x="1046365" y="344928"/>
                </a:lnTo>
                <a:lnTo>
                  <a:pt x="1081611" y="355425"/>
                </a:lnTo>
                <a:lnTo>
                  <a:pt x="1085294" y="343233"/>
                </a:lnTo>
                <a:lnTo>
                  <a:pt x="1050013" y="332725"/>
                </a:lnTo>
                <a:close/>
              </a:path>
              <a:path w="1121410" h="387350">
                <a:moveTo>
                  <a:pt x="1079230" y="311477"/>
                </a:moveTo>
                <a:lnTo>
                  <a:pt x="1065291" y="315849"/>
                </a:lnTo>
                <a:lnTo>
                  <a:pt x="1054020" y="325149"/>
                </a:lnTo>
                <a:lnTo>
                  <a:pt x="1050013" y="332725"/>
                </a:lnTo>
                <a:lnTo>
                  <a:pt x="1085294" y="343233"/>
                </a:lnTo>
                <a:lnTo>
                  <a:pt x="1081611" y="355425"/>
                </a:lnTo>
                <a:lnTo>
                  <a:pt x="1120397" y="355425"/>
                </a:lnTo>
                <a:lnTo>
                  <a:pt x="1121314" y="345170"/>
                </a:lnTo>
                <a:lnTo>
                  <a:pt x="1116949" y="331231"/>
                </a:lnTo>
                <a:lnTo>
                  <a:pt x="1107678" y="319960"/>
                </a:lnTo>
                <a:lnTo>
                  <a:pt x="1094311" y="312880"/>
                </a:lnTo>
                <a:lnTo>
                  <a:pt x="1079230" y="311477"/>
                </a:lnTo>
                <a:close/>
              </a:path>
              <a:path w="1121410" h="387350">
                <a:moveTo>
                  <a:pt x="74949" y="42326"/>
                </a:moveTo>
                <a:lnTo>
                  <a:pt x="74374" y="48720"/>
                </a:lnTo>
                <a:lnTo>
                  <a:pt x="71301" y="54529"/>
                </a:lnTo>
                <a:lnTo>
                  <a:pt x="1046365" y="344928"/>
                </a:lnTo>
                <a:lnTo>
                  <a:pt x="1046940" y="338534"/>
                </a:lnTo>
                <a:lnTo>
                  <a:pt x="1050013" y="332725"/>
                </a:lnTo>
                <a:lnTo>
                  <a:pt x="74949" y="42326"/>
                </a:lnTo>
                <a:close/>
              </a:path>
              <a:path w="1121410" h="387350">
                <a:moveTo>
                  <a:pt x="33639" y="0"/>
                </a:moveTo>
                <a:lnTo>
                  <a:pt x="19700" y="4365"/>
                </a:lnTo>
                <a:lnTo>
                  <a:pt x="8429" y="13636"/>
                </a:lnTo>
                <a:lnTo>
                  <a:pt x="1349" y="27003"/>
                </a:lnTo>
                <a:lnTo>
                  <a:pt x="0" y="42084"/>
                </a:lnTo>
                <a:lnTo>
                  <a:pt x="4365" y="56022"/>
                </a:lnTo>
                <a:lnTo>
                  <a:pt x="13636" y="67294"/>
                </a:lnTo>
                <a:lnTo>
                  <a:pt x="27003" y="74374"/>
                </a:lnTo>
                <a:lnTo>
                  <a:pt x="42084" y="75777"/>
                </a:lnTo>
                <a:lnTo>
                  <a:pt x="56022" y="71405"/>
                </a:lnTo>
                <a:lnTo>
                  <a:pt x="67294" y="62104"/>
                </a:lnTo>
                <a:lnTo>
                  <a:pt x="71301" y="54529"/>
                </a:lnTo>
                <a:lnTo>
                  <a:pt x="36020" y="44021"/>
                </a:lnTo>
                <a:lnTo>
                  <a:pt x="39703" y="31829"/>
                </a:lnTo>
                <a:lnTo>
                  <a:pt x="75133" y="31829"/>
                </a:lnTo>
                <a:lnTo>
                  <a:pt x="71358" y="19796"/>
                </a:lnTo>
                <a:lnTo>
                  <a:pt x="62087" y="8501"/>
                </a:lnTo>
                <a:lnTo>
                  <a:pt x="48720" y="1349"/>
                </a:lnTo>
                <a:lnTo>
                  <a:pt x="33639" y="0"/>
                </a:lnTo>
                <a:close/>
              </a:path>
              <a:path w="1121410" h="387350">
                <a:moveTo>
                  <a:pt x="39703" y="31829"/>
                </a:moveTo>
                <a:lnTo>
                  <a:pt x="36020" y="44021"/>
                </a:lnTo>
                <a:lnTo>
                  <a:pt x="71301" y="54529"/>
                </a:lnTo>
                <a:lnTo>
                  <a:pt x="74374" y="48720"/>
                </a:lnTo>
                <a:lnTo>
                  <a:pt x="74949" y="42326"/>
                </a:lnTo>
                <a:lnTo>
                  <a:pt x="39703" y="31829"/>
                </a:lnTo>
                <a:close/>
              </a:path>
              <a:path w="1121410" h="387350">
                <a:moveTo>
                  <a:pt x="75133" y="31829"/>
                </a:moveTo>
                <a:lnTo>
                  <a:pt x="39703" y="31829"/>
                </a:lnTo>
                <a:lnTo>
                  <a:pt x="74949" y="42326"/>
                </a:lnTo>
                <a:lnTo>
                  <a:pt x="75723" y="33710"/>
                </a:lnTo>
                <a:lnTo>
                  <a:pt x="75133" y="31829"/>
                </a:lnTo>
                <a:close/>
              </a:path>
            </a:pathLst>
          </a:custGeom>
          <a:solidFill>
            <a:srgbClr val="EC171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27575" y="2772283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ngdings"/>
                <a:cs typeface="Wingdings"/>
              </a:rPr>
              <a:t>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Wingdings"/>
              <a:cs typeface="Wingding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75628" y="3154806"/>
            <a:ext cx="1367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4465" marR="0" lvl="0" indent="-151765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FF0000"/>
              </a:buClr>
              <a:buSzPct val="75000"/>
              <a:buFont typeface="Wingdings"/>
              <a:buChar char=""/>
              <a:tabLst>
                <a:tab pos="164465" algn="l"/>
              </a:tabLst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Mayorquina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56175" y="3763136"/>
            <a:ext cx="139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ngdings"/>
                <a:cs typeface="Wingdings"/>
              </a:rPr>
              <a:t>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Wingdings"/>
              <a:cs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373222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916548" y="25095"/>
            <a:ext cx="2919730" cy="876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335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Reglamentación</a:t>
            </a:r>
            <a:endParaRPr sz="2800">
              <a:latin typeface="Verdana"/>
              <a:cs typeface="Verdana"/>
            </a:endParaRPr>
          </a:p>
          <a:p>
            <a:pPr marR="5080" algn="r">
              <a:lnSpc>
                <a:spcPts val="3350"/>
              </a:lnSpc>
            </a:pP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2800" spc="6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Parque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638799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89472" y="1162558"/>
            <a:ext cx="3224530" cy="351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6260" marR="5080" lvl="0" indent="-407670" algn="r" defTabSz="914400" eaLnBrk="1" fontAlgn="auto" latinLnBrk="0" hangingPunct="1">
              <a:lnSpc>
                <a:spcPct val="1106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Plan</a:t>
            </a:r>
            <a:r>
              <a:rPr kumimoji="0" sz="1800" b="1" i="0" u="none" strike="noStrike" kern="0" cap="none" spc="4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de</a:t>
            </a:r>
            <a:r>
              <a:rPr kumimoji="0" sz="1800" b="1" i="0" u="none" strike="noStrike" kern="0" cap="none" spc="48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Manejo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1800" b="1" i="0" u="none" strike="noStrike" kern="0" cap="none" spc="4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Desarrollo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7620" lvl="0" indent="0" algn="r" defTabSz="91440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1976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Ministerio</a:t>
            </a:r>
            <a:r>
              <a:rPr kumimoji="0" sz="14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de</a:t>
            </a:r>
            <a:r>
              <a:rPr kumimoji="0" sz="14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Agricultura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Cría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865" marR="5715" lvl="0" indent="678180" algn="r" defTabSz="914400" eaLnBrk="1" fontAlgn="auto" latinLnBrk="0" hangingPunct="1">
              <a:lnSpc>
                <a:spcPct val="114999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7915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Arne</a:t>
            </a:r>
            <a:r>
              <a:rPr kumimoji="0" sz="1800" b="0" i="0" u="none" strike="noStrike" kern="0" cap="none" spc="4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Dalfet</a:t>
            </a:r>
            <a:r>
              <a:rPr kumimoji="0" sz="1800" b="0" i="0" u="none" strike="noStrike" kern="0" cap="none" spc="4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(PNUMA</a:t>
            </a:r>
            <a:r>
              <a:rPr kumimoji="0" sz="11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-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CATIE)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Boletín</a:t>
            </a:r>
            <a:r>
              <a:rPr kumimoji="0" sz="120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Academia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Ciencias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Físicas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Naturales 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Tomo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XXXVII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	Nº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111</a:t>
            </a:r>
            <a:r>
              <a:rPr kumimoji="0" sz="12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PP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42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-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157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29209" marR="83185" lvl="0" indent="1797050" defTabSz="914400" eaLnBrk="1" fontAlgn="auto" latinLnBrk="0" hangingPunct="1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Reglamento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1979</a:t>
            </a:r>
            <a:r>
              <a:rPr kumimoji="0" sz="1800" b="1" i="0" u="none" strike="noStrike" kern="0" cap="none" spc="4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Resolución</a:t>
            </a:r>
            <a:r>
              <a:rPr kumimoji="0" sz="14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Ministerial</a:t>
            </a:r>
            <a:r>
              <a:rPr kumimoji="0" sz="1400" b="1" i="0" u="none" strike="noStrike" kern="0" cap="none" spc="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Nº</a:t>
            </a:r>
            <a:r>
              <a:rPr kumimoji="0" sz="1400" b="1" i="0" u="none" strike="noStrike" kern="0" cap="none" spc="3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69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84455" lvl="0" indent="0" algn="r" defTabSz="91440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Ministerio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del</a:t>
            </a:r>
            <a:r>
              <a:rPr kumimoji="0" sz="12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Ambiente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Recursos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0" marR="83185" lvl="0" indent="0" algn="r" defTabSz="91440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Naturales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Renovables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264160" marR="0" lvl="0" indent="0" defTabSz="91440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Gaceta</a:t>
            </a:r>
            <a:r>
              <a:rPr kumimoji="0" sz="15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Oficial</a:t>
            </a:r>
            <a:r>
              <a:rPr kumimoji="0" sz="1500" b="1" i="0" u="none" strike="noStrike" kern="0" cap="none" spc="3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2.502</a:t>
            </a:r>
            <a:r>
              <a:rPr kumimoji="0" sz="1500" b="1" i="0" u="none" strike="noStrike" kern="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500" b="1" i="0" u="none" strike="noStrike" kern="0" cap="none" spc="3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11</a:t>
            </a:r>
            <a:r>
              <a:rPr kumimoji="0" sz="15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07</a:t>
            </a:r>
            <a:r>
              <a:rPr kumimoji="0" sz="15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79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48909" y="5182361"/>
            <a:ext cx="3164840" cy="128778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4175" marR="5080" lvl="0" indent="24130" algn="r" defTabSz="914400" eaLnBrk="1" fontAlgn="auto" latinLnBrk="0" hangingPunct="1">
              <a:lnSpc>
                <a:spcPts val="211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Plan</a:t>
            </a:r>
            <a:r>
              <a:rPr kumimoji="0" sz="1800" b="1" i="0" u="none" strike="noStrike" kern="0" cap="none" spc="4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de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Ordenamiento</a:t>
            </a:r>
            <a:r>
              <a:rPr kumimoji="0" sz="1800" b="1" i="0" u="none" strike="noStrike" kern="0" cap="none" spc="4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y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Reglamento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de</a:t>
            </a: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Uso</a:t>
            </a:r>
            <a:r>
              <a:rPr kumimoji="0" sz="1800" b="1" i="0" u="none" strike="noStrike" kern="0" cap="none" spc="4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1993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1995</a:t>
            </a:r>
            <a:r>
              <a:rPr kumimoji="0" sz="1800" b="1" i="0" u="none" strike="noStrike" kern="0" cap="none" spc="4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Decreto</a:t>
            </a:r>
            <a:r>
              <a:rPr kumimoji="0" sz="1600" b="1" i="0" u="none" strike="noStrike" kern="0" cap="none" spc="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Ejecutivo</a:t>
            </a:r>
            <a:r>
              <a:rPr kumimoji="0" sz="1600" b="1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Nº</a:t>
            </a:r>
            <a:r>
              <a:rPr kumimoji="0" sz="1600" b="1" i="0" u="none" strike="noStrike" kern="0" cap="none" spc="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675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6985" lvl="0" indent="0" algn="r" defTabSz="91440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Gaceta</a:t>
            </a:r>
            <a:r>
              <a:rPr kumimoji="0" sz="15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Oficial</a:t>
            </a:r>
            <a:r>
              <a:rPr kumimoji="0" sz="1500" b="1" i="0" u="none" strike="noStrike" kern="0" cap="none" spc="3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4.911</a:t>
            </a:r>
            <a:r>
              <a:rPr kumimoji="0" sz="1500" b="1" i="0" u="none" strike="noStrike" kern="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500" b="1" i="0" u="none" strike="noStrike" kern="0" cap="none" spc="3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26</a:t>
            </a:r>
            <a:r>
              <a:rPr kumimoji="0" sz="15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05</a:t>
            </a:r>
            <a:r>
              <a:rPr kumimoji="0" sz="15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5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95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0642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237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Boca Seca Vieja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696199" cy="3124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0" y="3124199"/>
              <a:ext cx="7543800" cy="37337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6764" y="0"/>
              <a:ext cx="1507235" cy="8054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4007" y="510540"/>
              <a:ext cx="1459992" cy="8435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16012" y="1059180"/>
              <a:ext cx="1427988" cy="843534"/>
            </a:xfrm>
            <a:prstGeom prst="rect">
              <a:avLst/>
            </a:prstGeom>
          </p:spPr>
        </p:pic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7861554" y="-28511"/>
            <a:ext cx="1051560" cy="2253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9690" marR="5080" indent="-47625" algn="just">
              <a:lnSpc>
                <a:spcPct val="120200"/>
              </a:lnSpc>
              <a:spcBef>
                <a:spcPts val="95"/>
              </a:spcBef>
            </a:pPr>
            <a:r>
              <a:rPr sz="3000" spc="110" dirty="0">
                <a:solidFill>
                  <a:srgbClr val="FFFFFF"/>
                </a:solidFill>
                <a:latin typeface="Verdana"/>
                <a:cs typeface="Verdana"/>
              </a:rPr>
              <a:t>Cayo 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Boca 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Seca </a:t>
            </a:r>
            <a:r>
              <a:rPr sz="3200" b="1" spc="-130" dirty="0">
                <a:latin typeface="Tahoma"/>
                <a:cs typeface="Tahoma"/>
              </a:rPr>
              <a:t>1974</a:t>
            </a:r>
            <a:endParaRPr sz="32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1544" y="4686300"/>
            <a:ext cx="1852930" cy="1875789"/>
            <a:chOff x="161544" y="4686300"/>
            <a:chExt cx="1852930" cy="1875789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544" y="4686300"/>
              <a:ext cx="1852422" cy="8999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3360" y="5173980"/>
              <a:ext cx="1800606" cy="89992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5364" y="5661660"/>
              <a:ext cx="1543050" cy="89992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01827" y="4797044"/>
            <a:ext cx="1120140" cy="197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lvl="0" indent="-52069" algn="just" defTabSz="914400" eaLnBrk="1" fontAlgn="auto" latinLnBrk="0" hangingPunct="1">
              <a:lnSpc>
                <a:spcPct val="1000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Cayo </a:t>
            </a:r>
            <a:r>
              <a:rPr kumimoji="0" sz="32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Boca </a:t>
            </a:r>
            <a:r>
              <a:rPr kumimoji="0" sz="32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Seca </a:t>
            </a:r>
            <a:r>
              <a:rPr kumimoji="0" sz="32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2002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25213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Boca Seca parqu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81198"/>
            <a:ext cx="7696199" cy="48767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587" y="417576"/>
            <a:ext cx="5151882" cy="1119377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406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70" dirty="0">
                <a:solidFill>
                  <a:srgbClr val="FFFFFF"/>
                </a:solidFill>
                <a:latin typeface="Verdana"/>
                <a:cs typeface="Verdana"/>
              </a:rPr>
              <a:t>Cayo</a:t>
            </a:r>
            <a:r>
              <a:rPr sz="4000" spc="8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114" dirty="0">
                <a:solidFill>
                  <a:srgbClr val="FFFFFF"/>
                </a:solidFill>
                <a:latin typeface="Verdana"/>
                <a:cs typeface="Verdana"/>
              </a:rPr>
              <a:t>Boca</a:t>
            </a:r>
            <a:r>
              <a:rPr sz="4000" spc="84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45" dirty="0">
                <a:solidFill>
                  <a:srgbClr val="FFFFFF"/>
                </a:solidFill>
                <a:latin typeface="Verdana"/>
                <a:cs typeface="Verdana"/>
              </a:rPr>
              <a:t>Seca</a:t>
            </a:r>
            <a:endParaRPr sz="4000">
              <a:latin typeface="Verdana"/>
              <a:cs typeface="Verdana"/>
            </a:endParaRPr>
          </a:p>
        </p:txBody>
      </p:sp>
      <p:pic>
        <p:nvPicPr>
          <p:cNvPr id="5" name="object 5" descr="Boca Seca Vieja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200" y="0"/>
            <a:ext cx="3733800" cy="19812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776209" y="6295745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2002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6854" y="1931873"/>
            <a:ext cx="7086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1974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612972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Boca Seca parque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09798"/>
              <a:ext cx="9143999" cy="46481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581399" cy="2209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8788" y="569976"/>
              <a:ext cx="5125212" cy="1119377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/>
          <p:nvPr/>
        </p:nvSpPr>
        <p:spPr>
          <a:xfrm>
            <a:off x="4320666" y="708405"/>
            <a:ext cx="45148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Cayo</a:t>
            </a:r>
            <a:r>
              <a:rPr kumimoji="0" sz="4000" b="0" i="0" u="none" strike="noStrike" kern="0" cap="none" spc="8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40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Boca</a:t>
            </a:r>
            <a:r>
              <a:rPr kumimoji="0" sz="4000" b="0" i="0" u="none" strike="noStrike" kern="0" cap="none" spc="84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40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Seca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0775" y="26923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1974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52054" y="1703273"/>
            <a:ext cx="7086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2002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838467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Paicla parque"/>
          <p:cNvGrpSpPr/>
          <p:nvPr/>
        </p:nvGrpSpPr>
        <p:grpSpPr>
          <a:xfrm>
            <a:off x="0" y="2710814"/>
            <a:ext cx="9144000" cy="4147185"/>
            <a:chOff x="0" y="2710814"/>
            <a:chExt cx="9144000" cy="4147185"/>
          </a:xfrm>
        </p:grpSpPr>
        <p:pic>
          <p:nvPicPr>
            <p:cNvPr id="3" name="object 3" descr="Paicla parqu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20338"/>
              <a:ext cx="9143999" cy="41376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1" y="2715577"/>
              <a:ext cx="9143365" cy="0"/>
            </a:xfrm>
            <a:custGeom>
              <a:avLst/>
              <a:gdLst/>
              <a:ahLst/>
              <a:cxnLst/>
              <a:rect l="l" t="t" r="r" b="b"/>
              <a:pathLst>
                <a:path w="9143365">
                  <a:moveTo>
                    <a:pt x="914323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9323" y="188976"/>
            <a:ext cx="3835146" cy="111937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61457" y="327405"/>
            <a:ext cx="32010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Cayo</a:t>
            </a:r>
            <a:r>
              <a:rPr kumimoji="0" sz="4000" b="0" i="0" u="none" strike="noStrike" kern="0" cap="none" spc="8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40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Paiclá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6116" y="2080260"/>
            <a:ext cx="1079753" cy="67741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-4000" y="-4003"/>
            <a:ext cx="5412105" cy="2683510"/>
            <a:chOff x="-4000" y="-4003"/>
            <a:chExt cx="5412105" cy="2683510"/>
          </a:xfrm>
        </p:grpSpPr>
        <p:pic>
          <p:nvPicPr>
            <p:cNvPr id="9" name="object 9" descr="Paicla 7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427219" cy="26700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2" y="758"/>
              <a:ext cx="4431665" cy="2673985"/>
            </a:xfrm>
            <a:custGeom>
              <a:avLst/>
              <a:gdLst/>
              <a:ahLst/>
              <a:cxnLst/>
              <a:rect l="l" t="t" r="r" b="b"/>
              <a:pathLst>
                <a:path w="4431665" h="2673985">
                  <a:moveTo>
                    <a:pt x="0" y="2673988"/>
                  </a:moveTo>
                  <a:lnTo>
                    <a:pt x="4431220" y="2673988"/>
                  </a:lnTo>
                  <a:lnTo>
                    <a:pt x="4431220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8159" y="0"/>
              <a:ext cx="1079753" cy="62407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965185" y="2159634"/>
            <a:ext cx="70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2002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06848" y="25400"/>
            <a:ext cx="70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1974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928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Paicla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3140964"/>
          </a:xfrm>
          <a:prstGeom prst="rect">
            <a:avLst/>
          </a:prstGeom>
        </p:spPr>
      </p:pic>
      <p:pic>
        <p:nvPicPr>
          <p:cNvPr id="3" name="object 3" descr="Paiclá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717035"/>
            <a:ext cx="9143999" cy="3140962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683756" y="3169411"/>
            <a:ext cx="1986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Tahoma"/>
                <a:cs typeface="Tahoma"/>
              </a:rPr>
              <a:t>Paiclá</a:t>
            </a:r>
            <a:r>
              <a:rPr sz="2800" b="1" spc="-45" dirty="0">
                <a:latin typeface="Tahoma"/>
                <a:cs typeface="Tahoma"/>
              </a:rPr>
              <a:t> </a:t>
            </a:r>
            <a:r>
              <a:rPr sz="2800" b="1" spc="-210" dirty="0">
                <a:latin typeface="Tahoma"/>
                <a:cs typeface="Tahoma"/>
              </a:rPr>
              <a:t>1974</a:t>
            </a:r>
            <a:endParaRPr sz="28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09547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3323" y="61671"/>
            <a:ext cx="6747509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75" dirty="0"/>
              <a:t>Situación</a:t>
            </a:r>
            <a:r>
              <a:rPr spc="-204" dirty="0"/>
              <a:t> </a:t>
            </a:r>
            <a:r>
              <a:rPr spc="-190" dirty="0"/>
              <a:t>y</a:t>
            </a:r>
            <a:r>
              <a:rPr spc="-204" dirty="0"/>
              <a:t> </a:t>
            </a:r>
            <a:r>
              <a:rPr spc="120" dirty="0"/>
              <a:t>ocupación</a:t>
            </a:r>
            <a:r>
              <a:rPr spc="-190" dirty="0"/>
              <a:t> </a:t>
            </a:r>
            <a:r>
              <a:rPr dirty="0"/>
              <a:t>del</a:t>
            </a:r>
            <a:r>
              <a:rPr spc="-229" dirty="0"/>
              <a:t> </a:t>
            </a:r>
            <a:r>
              <a:rPr spc="-10" dirty="0"/>
              <a:t>Parque</a:t>
            </a:r>
          </a:p>
          <a:p>
            <a:pPr marR="5080" algn="r">
              <a:lnSpc>
                <a:spcPct val="100000"/>
              </a:lnSpc>
            </a:pPr>
            <a:r>
              <a:rPr b="1" spc="-2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48640"/>
            <a:ext cx="9144000" cy="6309360"/>
            <a:chOff x="0" y="548640"/>
            <a:chExt cx="9144000" cy="63093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48640"/>
              <a:ext cx="5076443" cy="3096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73778"/>
              <a:ext cx="5076443" cy="32842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6444" y="1126236"/>
              <a:ext cx="4067555" cy="25191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6444" y="3573778"/>
              <a:ext cx="4067555" cy="32842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Paicla 7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38799" cy="34838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800" y="3428999"/>
              <a:ext cx="5791200" cy="3428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6295" y="188976"/>
              <a:ext cx="3727704" cy="1119377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97170">
              <a:lnSpc>
                <a:spcPct val="100000"/>
              </a:lnSpc>
              <a:spcBef>
                <a:spcPts val="95"/>
              </a:spcBef>
            </a:pPr>
            <a:r>
              <a:rPr sz="4000" spc="170" dirty="0">
                <a:solidFill>
                  <a:srgbClr val="FFFFFF"/>
                </a:solidFill>
                <a:latin typeface="Verdana"/>
                <a:cs typeface="Verdana"/>
              </a:rPr>
              <a:t>Cayo</a:t>
            </a:r>
            <a:r>
              <a:rPr sz="4000" spc="8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spc="60" dirty="0">
                <a:solidFill>
                  <a:srgbClr val="FFFFFF"/>
                </a:solidFill>
                <a:latin typeface="Verdana"/>
                <a:cs typeface="Verdana"/>
              </a:rPr>
              <a:t>Paiclá</a:t>
            </a:r>
            <a:endParaRPr sz="4000">
              <a:latin typeface="Verdana"/>
              <a:cs typeface="Verdana"/>
            </a:endParaRPr>
          </a:p>
          <a:p>
            <a:pPr marL="5297170">
              <a:lnSpc>
                <a:spcPct val="100000"/>
              </a:lnSpc>
              <a:spcBef>
                <a:spcPts val="40"/>
              </a:spcBef>
            </a:pPr>
            <a:r>
              <a:rPr sz="2400" b="1" spc="-20" dirty="0">
                <a:latin typeface="Tahoma"/>
                <a:cs typeface="Tahoma"/>
              </a:rPr>
              <a:t>1974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522976"/>
            <a:ext cx="3608069" cy="111937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4375" y="5662371"/>
            <a:ext cx="3059430" cy="1005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Cayo</a:t>
            </a:r>
            <a:r>
              <a:rPr kumimoji="0" sz="4000" b="0" i="0" u="none" strike="noStrike" kern="0" cap="none" spc="-2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40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Paiclá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0" marR="5080" lvl="0" indent="0" algn="r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2002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897705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Paicla parqu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3428999"/>
            <a:ext cx="6858000" cy="3428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908292" y="188976"/>
            <a:ext cx="2235835" cy="2150110"/>
            <a:chOff x="6908292" y="188976"/>
            <a:chExt cx="2235835" cy="21501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8312" y="188976"/>
              <a:ext cx="2075688" cy="11193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8292" y="798576"/>
              <a:ext cx="2186178" cy="1119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1044" y="1438656"/>
              <a:ext cx="1436370" cy="899922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7210806" y="327405"/>
            <a:ext cx="1550670" cy="1734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95"/>
              </a:spcBef>
            </a:pPr>
            <a:r>
              <a:rPr sz="4000" spc="150" dirty="0">
                <a:solidFill>
                  <a:srgbClr val="FFFFFF"/>
                </a:solidFill>
                <a:latin typeface="Verdana"/>
                <a:cs typeface="Verdana"/>
              </a:rPr>
              <a:t>Cayo </a:t>
            </a:r>
            <a:r>
              <a:rPr sz="4000" spc="60" dirty="0">
                <a:solidFill>
                  <a:srgbClr val="FFFFFF"/>
                </a:solidFill>
                <a:latin typeface="Verdana"/>
                <a:cs typeface="Verdana"/>
              </a:rPr>
              <a:t>Paiclá</a:t>
            </a:r>
            <a:endParaRPr sz="4000">
              <a:latin typeface="Verdana"/>
              <a:cs typeface="Verdana"/>
            </a:endParaRPr>
          </a:p>
          <a:p>
            <a:pPr marL="634365">
              <a:lnSpc>
                <a:spcPct val="100000"/>
              </a:lnSpc>
              <a:spcBef>
                <a:spcPts val="20"/>
              </a:spcBef>
            </a:pPr>
            <a:r>
              <a:rPr sz="3200" spc="-290" dirty="0">
                <a:solidFill>
                  <a:srgbClr val="FFFFFF"/>
                </a:solidFill>
                <a:latin typeface="Verdana"/>
                <a:cs typeface="Verdana"/>
              </a:rPr>
              <a:t>2002</a:t>
            </a:r>
            <a:endParaRPr sz="32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717041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429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5191125" cy="6858000"/>
            <a:chOff x="0" y="-1"/>
            <a:chExt cx="519112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51815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186362" y="758"/>
              <a:ext cx="0" cy="6857365"/>
            </a:xfrm>
            <a:custGeom>
              <a:avLst/>
              <a:gdLst/>
              <a:ahLst/>
              <a:cxnLst/>
              <a:rect l="l" t="t" r="r" b="b"/>
              <a:pathLst>
                <a:path h="6857365">
                  <a:moveTo>
                    <a:pt x="0" y="685724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248211" y="-4003"/>
            <a:ext cx="3900804" cy="3061970"/>
            <a:chOff x="5248211" y="-4003"/>
            <a:chExt cx="3900804" cy="30619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7799" y="0"/>
              <a:ext cx="3886200" cy="304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52973" y="758"/>
              <a:ext cx="3891279" cy="3052445"/>
            </a:xfrm>
            <a:custGeom>
              <a:avLst/>
              <a:gdLst/>
              <a:ahLst/>
              <a:cxnLst/>
              <a:rect l="l" t="t" r="r" b="b"/>
              <a:pathLst>
                <a:path w="3891279" h="3052445">
                  <a:moveTo>
                    <a:pt x="0" y="0"/>
                  </a:moveTo>
                  <a:lnTo>
                    <a:pt x="0" y="3051940"/>
                  </a:lnTo>
                  <a:lnTo>
                    <a:pt x="3891026" y="305194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248211" y="3054095"/>
            <a:ext cx="3900804" cy="3808729"/>
            <a:chOff x="5248211" y="3054095"/>
            <a:chExt cx="3900804" cy="380872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7799" y="3809999"/>
              <a:ext cx="3886200" cy="304799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52973" y="3805236"/>
              <a:ext cx="3891279" cy="3053080"/>
            </a:xfrm>
            <a:custGeom>
              <a:avLst/>
              <a:gdLst/>
              <a:ahLst/>
              <a:cxnLst/>
              <a:rect l="l" t="t" r="r" b="b"/>
              <a:pathLst>
                <a:path w="3891279" h="3053079">
                  <a:moveTo>
                    <a:pt x="3891026" y="0"/>
                  </a:moveTo>
                  <a:lnTo>
                    <a:pt x="0" y="0"/>
                  </a:lnTo>
                  <a:lnTo>
                    <a:pt x="0" y="3052763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8111" y="3054095"/>
              <a:ext cx="3675888" cy="787145"/>
            </a:xfrm>
            <a:prstGeom prst="rect">
              <a:avLst/>
            </a:prstGeom>
          </p:spPr>
        </p:pic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5677280" y="3149930"/>
            <a:ext cx="338645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Tahoma"/>
                <a:cs typeface="Tahoma"/>
              </a:rPr>
              <a:t>Playuela</a:t>
            </a:r>
            <a:r>
              <a:rPr sz="2800" b="1" spc="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70" dirty="0">
                <a:solidFill>
                  <a:srgbClr val="FFFFFF"/>
                </a:solidFill>
                <a:latin typeface="Tahoma"/>
                <a:cs typeface="Tahoma"/>
              </a:rPr>
              <a:t>Playuelita</a:t>
            </a:r>
            <a:endParaRPr sz="28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678960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Morrocoy orient"/>
          <p:cNvGrpSpPr/>
          <p:nvPr/>
        </p:nvGrpSpPr>
        <p:grpSpPr>
          <a:xfrm>
            <a:off x="-4000" y="3635882"/>
            <a:ext cx="5161915" cy="3227070"/>
            <a:chOff x="-4000" y="3635882"/>
            <a:chExt cx="5161915" cy="3227070"/>
          </a:xfrm>
        </p:grpSpPr>
        <p:pic>
          <p:nvPicPr>
            <p:cNvPr id="3" name="object 3" descr="Morrocoy orient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45407"/>
              <a:ext cx="5148071" cy="32125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3640644"/>
              <a:ext cx="5152390" cy="3217545"/>
            </a:xfrm>
            <a:custGeom>
              <a:avLst/>
              <a:gdLst/>
              <a:ahLst/>
              <a:cxnLst/>
              <a:rect l="l" t="t" r="r" b="b"/>
              <a:pathLst>
                <a:path w="5152390" h="3217545">
                  <a:moveTo>
                    <a:pt x="5152072" y="3217355"/>
                  </a:moveTo>
                  <a:lnTo>
                    <a:pt x="5152072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017776" y="-4003"/>
            <a:ext cx="7126605" cy="6866890"/>
            <a:chOff x="2017776" y="-4003"/>
            <a:chExt cx="7126605" cy="6866890"/>
          </a:xfrm>
        </p:grpSpPr>
        <p:pic>
          <p:nvPicPr>
            <p:cNvPr id="6" name="object 6" descr="SOMBRERO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9700" y="0"/>
              <a:ext cx="3924300" cy="685799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14874" y="758"/>
              <a:ext cx="0" cy="6857365"/>
            </a:xfrm>
            <a:custGeom>
              <a:avLst/>
              <a:gdLst/>
              <a:ahLst/>
              <a:cxnLst/>
              <a:rect l="l" t="t" r="r" b="b"/>
              <a:pathLst>
                <a:path h="6857365">
                  <a:moveTo>
                    <a:pt x="0" y="0"/>
                  </a:moveTo>
                  <a:lnTo>
                    <a:pt x="0" y="6857241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7776" y="263651"/>
              <a:ext cx="3175254" cy="787146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2226055" y="358902"/>
            <a:ext cx="2732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14" dirty="0">
                <a:solidFill>
                  <a:srgbClr val="FFFFFF"/>
                </a:solidFill>
                <a:latin typeface="Tahoma"/>
                <a:cs typeface="Tahoma"/>
              </a:rPr>
              <a:t>Cayo</a:t>
            </a:r>
            <a:r>
              <a:rPr sz="28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75" dirty="0">
                <a:solidFill>
                  <a:srgbClr val="FFFFFF"/>
                </a:solidFill>
                <a:latin typeface="Tahoma"/>
                <a:cs typeface="Tahoma"/>
              </a:rPr>
              <a:t>Sombrero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5148580" cy="3555365"/>
            <a:chOff x="0" y="0"/>
            <a:chExt cx="5148580" cy="355536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773973"/>
              <a:ext cx="1981200" cy="17807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76" y="0"/>
              <a:ext cx="1944624" cy="16642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7399" y="1053083"/>
              <a:ext cx="3090672" cy="2474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1135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09999"/>
            <a:ext cx="4876799" cy="30479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3000" y="3809999"/>
            <a:ext cx="4191000" cy="30479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3000" y="0"/>
            <a:ext cx="4191000" cy="3733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876799" cy="37338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8739" y="6359144"/>
            <a:ext cx="22421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Cayo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Peraza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08828" y="6357620"/>
            <a:ext cx="202183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Cayo</a:t>
            </a:r>
            <a:r>
              <a:rPr kumimoji="0" sz="28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Pelón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665966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Tala ma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67399" cy="36819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983223" y="1737360"/>
            <a:ext cx="3161030" cy="1482090"/>
            <a:chOff x="5983223" y="1737360"/>
            <a:chExt cx="3161030" cy="14820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1051" y="1737360"/>
              <a:ext cx="3012948" cy="5676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4663" y="2042160"/>
              <a:ext cx="3069336" cy="5676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3223" y="2346960"/>
              <a:ext cx="3160776" cy="5676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69479" y="2651760"/>
              <a:ext cx="1874520" cy="56768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131433" y="1802333"/>
            <a:ext cx="2934970" cy="1551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lvl="0" indent="147320" algn="just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Tala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0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</a:t>
            </a:r>
            <a:r>
              <a:rPr kumimoji="0" sz="2000" b="0" i="0" u="none" strike="noStrike" kern="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manglar</a:t>
            </a:r>
            <a:r>
              <a:rPr kumimoji="0" sz="2000" b="0" i="0" u="none" strike="noStrike" kern="0" cap="none" spc="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para 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desarrollar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el</a:t>
            </a:r>
            <a:r>
              <a:rPr kumimoji="0" sz="20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complejo </a:t>
            </a:r>
            <a:r>
              <a:rPr kumimoji="0" sz="20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turístico</a:t>
            </a:r>
            <a:r>
              <a:rPr kumimoji="0" sz="2000" b="0" i="0" u="none" strike="noStrike" kern="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más</a:t>
            </a:r>
            <a:r>
              <a:rPr kumimoji="0" sz="20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grande</a:t>
            </a:r>
            <a:r>
              <a:rPr kumimoji="0" sz="20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20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129921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Latinomérica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172148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cs typeface="Tahoma"/>
              </a:rPr>
              <a:t>Concresa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pic>
        <p:nvPicPr>
          <p:cNvPr id="9" name="object 9" descr="MVC-448S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71800" y="3733798"/>
            <a:ext cx="6172200" cy="31241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60908" y="4787567"/>
            <a:ext cx="2078989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108075" defTabSz="914400" eaLnBrk="1" fontAlgn="auto" latinLnBrk="0" hangingPunct="1">
              <a:lnSpc>
                <a:spcPct val="110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1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Cayo </a:t>
            </a:r>
            <a:r>
              <a:rPr kumimoji="0" sz="2800" b="1" i="0" u="none" strike="noStrike" kern="0" cap="none" spc="-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Punta</a:t>
            </a:r>
            <a:r>
              <a:rPr kumimoji="0" sz="2800" b="1" i="0" u="none" strike="noStrike" kern="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800" b="1" i="0" u="none" strike="noStrike" kern="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Brava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127317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2002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6099428" y="26619"/>
            <a:ext cx="21266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10" dirty="0">
                <a:latin typeface="Tahoma"/>
                <a:cs typeface="Tahoma"/>
              </a:rPr>
              <a:t>Cayo</a:t>
            </a:r>
            <a:endParaRPr sz="2800">
              <a:latin typeface="Tahoma"/>
              <a:cs typeface="Tahoma"/>
            </a:endParaRPr>
          </a:p>
          <a:p>
            <a:pPr marL="60960">
              <a:lnSpc>
                <a:spcPct val="100000"/>
              </a:lnSpc>
              <a:spcBef>
                <a:spcPts val="5"/>
              </a:spcBef>
            </a:pPr>
            <a:r>
              <a:rPr sz="2800" b="1" spc="-130" dirty="0">
                <a:latin typeface="Tahoma"/>
                <a:cs typeface="Tahoma"/>
              </a:rPr>
              <a:t>Punta</a:t>
            </a:r>
            <a:r>
              <a:rPr sz="2800" b="1" spc="-70" dirty="0">
                <a:latin typeface="Tahoma"/>
                <a:cs typeface="Tahoma"/>
              </a:rPr>
              <a:t> </a:t>
            </a:r>
            <a:r>
              <a:rPr sz="2800" b="1" spc="-60" dirty="0">
                <a:latin typeface="Tahoma"/>
                <a:cs typeface="Tahoma"/>
              </a:rPr>
              <a:t>Brava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08926" y="880617"/>
            <a:ext cx="817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-2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1974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825703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VC-447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971798"/>
            <a:ext cx="8839200" cy="3886199"/>
          </a:xfrm>
          <a:prstGeom prst="rect">
            <a:avLst/>
          </a:prstGeom>
        </p:spPr>
      </p:pic>
      <p:pic>
        <p:nvPicPr>
          <p:cNvPr id="3" name="object 3" descr="MVC-444S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71800" y="152400"/>
            <a:ext cx="3048000" cy="2667000"/>
          </a:xfrm>
          <a:prstGeom prst="rect">
            <a:avLst/>
          </a:prstGeom>
        </p:spPr>
      </p:pic>
      <p:pic>
        <p:nvPicPr>
          <p:cNvPr id="4" name="object 4" descr="MVC-446S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152400"/>
            <a:ext cx="2895600" cy="2667000"/>
          </a:xfrm>
          <a:prstGeom prst="rect">
            <a:avLst/>
          </a:prstGeom>
        </p:spPr>
      </p:pic>
      <p:pic>
        <p:nvPicPr>
          <p:cNvPr id="5" name="object 5" descr="MVC-445S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152400"/>
            <a:ext cx="2743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80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040760" y="2958780"/>
            <a:ext cx="5704205" cy="2976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9545" marR="5080" indent="-157480" algn="r">
              <a:lnSpc>
                <a:spcPct val="110000"/>
              </a:lnSpc>
              <a:spcBef>
                <a:spcPts val="95"/>
              </a:spcBef>
            </a:pPr>
            <a:r>
              <a:rPr sz="4400" b="1" spc="-95" dirty="0">
                <a:latin typeface="Tahoma"/>
                <a:cs typeface="Tahoma"/>
              </a:rPr>
              <a:t>Impactos</a:t>
            </a:r>
            <a:r>
              <a:rPr sz="4400" b="1" spc="-135" dirty="0">
                <a:latin typeface="Tahoma"/>
                <a:cs typeface="Tahoma"/>
              </a:rPr>
              <a:t> </a:t>
            </a:r>
            <a:r>
              <a:rPr sz="4400" b="1" spc="50" dirty="0">
                <a:latin typeface="Tahoma"/>
                <a:cs typeface="Tahoma"/>
              </a:rPr>
              <a:t>que</a:t>
            </a:r>
            <a:r>
              <a:rPr sz="4400" b="1" spc="-125" dirty="0">
                <a:latin typeface="Tahoma"/>
                <a:cs typeface="Tahoma"/>
              </a:rPr>
              <a:t> </a:t>
            </a:r>
            <a:r>
              <a:rPr sz="4400" b="1" spc="-10" dirty="0">
                <a:latin typeface="Tahoma"/>
                <a:cs typeface="Tahoma"/>
              </a:rPr>
              <a:t>ponen </a:t>
            </a:r>
            <a:r>
              <a:rPr sz="4400" b="1" dirty="0">
                <a:latin typeface="Tahoma"/>
                <a:cs typeface="Tahoma"/>
              </a:rPr>
              <a:t>en</a:t>
            </a:r>
            <a:r>
              <a:rPr sz="4400" b="1" spc="-135" dirty="0">
                <a:latin typeface="Tahoma"/>
                <a:cs typeface="Tahoma"/>
              </a:rPr>
              <a:t> </a:t>
            </a:r>
            <a:r>
              <a:rPr sz="4400" b="1" dirty="0">
                <a:latin typeface="Tahoma"/>
                <a:cs typeface="Tahoma"/>
              </a:rPr>
              <a:t>grave</a:t>
            </a:r>
            <a:r>
              <a:rPr sz="4400" b="1" spc="-105" dirty="0">
                <a:latin typeface="Tahoma"/>
                <a:cs typeface="Tahoma"/>
              </a:rPr>
              <a:t> </a:t>
            </a:r>
            <a:r>
              <a:rPr sz="4400" b="1" spc="-345" dirty="0">
                <a:latin typeface="Tahoma"/>
                <a:cs typeface="Tahoma"/>
              </a:rPr>
              <a:t>PELIGRO</a:t>
            </a:r>
            <a:r>
              <a:rPr sz="4400" b="1" spc="-90" dirty="0">
                <a:latin typeface="Tahoma"/>
                <a:cs typeface="Tahoma"/>
              </a:rPr>
              <a:t> </a:t>
            </a:r>
            <a:r>
              <a:rPr sz="4400" b="1" spc="-25" dirty="0">
                <a:latin typeface="Tahoma"/>
                <a:cs typeface="Tahoma"/>
              </a:rPr>
              <a:t>al </a:t>
            </a:r>
            <a:r>
              <a:rPr sz="4400" b="1" spc="-85" dirty="0">
                <a:latin typeface="Tahoma"/>
                <a:cs typeface="Tahoma"/>
              </a:rPr>
              <a:t>Parque</a:t>
            </a:r>
            <a:r>
              <a:rPr sz="4400" b="1" spc="-229" dirty="0">
                <a:latin typeface="Tahoma"/>
                <a:cs typeface="Tahoma"/>
              </a:rPr>
              <a:t> </a:t>
            </a:r>
            <a:r>
              <a:rPr sz="4400" b="1" spc="-10" dirty="0">
                <a:latin typeface="Tahoma"/>
                <a:cs typeface="Tahoma"/>
              </a:rPr>
              <a:t>Nacional</a:t>
            </a:r>
            <a:endParaRPr sz="4400">
              <a:latin typeface="Tahoma"/>
              <a:cs typeface="Tahoma"/>
            </a:endParaRPr>
          </a:p>
          <a:p>
            <a:pPr marR="8255" algn="r">
              <a:lnSpc>
                <a:spcPct val="100000"/>
              </a:lnSpc>
              <a:spcBef>
                <a:spcPts val="530"/>
              </a:spcBef>
            </a:pPr>
            <a:r>
              <a:rPr sz="4400" b="1" spc="-10" dirty="0">
                <a:latin typeface="Tahoma"/>
                <a:cs typeface="Tahoma"/>
              </a:rPr>
              <a:t>Morrocoy</a:t>
            </a:r>
            <a:endParaRPr sz="44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73112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7713" y="2466568"/>
            <a:ext cx="7034530" cy="107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9915" marR="5080" lvl="0" indent="-577850" defTabSz="914400" eaLnBrk="1" fontAlgn="auto" latinLnBrk="0" hangingPunct="1">
              <a:lnSpc>
                <a:spcPct val="107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Evaluación</a:t>
            </a:r>
            <a:r>
              <a:rPr kumimoji="0" sz="3200" b="0" i="0" u="none" strike="noStrike" kern="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del</a:t>
            </a:r>
            <a:r>
              <a:rPr kumimoji="0" sz="3200" b="0" i="0" u="none" strike="noStrike" kern="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Impacto</a:t>
            </a:r>
            <a:r>
              <a:rPr kumimoji="0" sz="3200" b="0" i="0" u="none" strike="noStrike" kern="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del</a:t>
            </a:r>
            <a:r>
              <a:rPr kumimoji="0" sz="3200" b="0" i="0" u="none" strike="noStrike" kern="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200" b="0" i="0" u="none" strike="noStrike" kern="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Turismo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en</a:t>
            </a:r>
            <a:r>
              <a:rPr kumimoji="0" sz="32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el</a:t>
            </a:r>
            <a:r>
              <a:rPr kumimoji="0" sz="32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Parque</a:t>
            </a:r>
            <a:r>
              <a:rPr kumimoji="0" sz="32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Nacional</a:t>
            </a:r>
            <a:r>
              <a:rPr kumimoji="0" sz="3200" b="0" i="0" u="none" strike="noStrike" kern="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Morrocoy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0089" y="5645013"/>
            <a:ext cx="585991" cy="971447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592788" y="816802"/>
            <a:ext cx="344932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u="heavy" spc="14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b="1" u="heavy" spc="24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1950" b="1" u="heavy" spc="5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1950" b="1" u="heavy" spc="12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o</a:t>
            </a:r>
            <a:r>
              <a:rPr sz="1950" b="1" u="heavy" spc="20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1950" b="1" u="heavy" spc="12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og</a:t>
            </a:r>
            <a:r>
              <a:rPr sz="1950" b="1" u="heavy" spc="-34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y</a:t>
            </a:r>
            <a:r>
              <a:rPr sz="1950" b="1" u="heavy" spc="12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1950" b="1" u="heavy" spc="20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1950" b="1" u="heavy" spc="14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1950" b="1" u="heavy" spc="24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1950" b="1" u="heavy" spc="20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1950" b="1" u="heavy" spc="-5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1950" b="1" u="heavy" spc="20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1950" b="1" u="heavy" spc="5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1950" b="1" u="heavy" spc="12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o</a:t>
            </a:r>
            <a:r>
              <a:rPr sz="1950" b="1" u="heavy" spc="20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1950" b="1" u="heavy" spc="19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m</a:t>
            </a:r>
            <a:r>
              <a:rPr sz="1950" b="1" u="heavy" spc="2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1950" b="1" u="heavy" spc="-22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b="1" u="heavy" spc="-79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1950" b="1" u="heavy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,</a:t>
            </a:r>
            <a:r>
              <a:rPr sz="1950" b="1" u="heavy" spc="1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b="1" u="heavy" spc="-52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b="1" u="heavy" spc="17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s</a:t>
            </a:r>
            <a:r>
              <a:rPr sz="1950" b="1" u="heavy" spc="7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.</a:t>
            </a:r>
            <a:r>
              <a:rPr sz="1950" b="1" u="heavy" spc="13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1950" b="1" u="heavy" spc="25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.</a:t>
            </a:r>
            <a:r>
              <a:rPr sz="1950" b="1" u="heavy" spc="500" dirty="0">
                <a:solidFill>
                  <a:srgbClr val="008000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 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1249" y="1213774"/>
            <a:ext cx="3240405" cy="2146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50" b="1" i="0" u="none" strike="noStrike" kern="0" cap="none" spc="1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/>
              </a:rPr>
              <a:t>Especialistas</a:t>
            </a:r>
            <a:r>
              <a:rPr kumimoji="0" sz="1250" b="1" i="0" u="none" strike="noStrike" kern="0" cap="none" spc="27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250" b="1" i="0" u="none" strike="noStrike" kern="0" cap="none" spc="1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/>
              </a:rPr>
              <a:t>Internacionales</a:t>
            </a:r>
            <a:r>
              <a:rPr kumimoji="0" sz="1250" b="1" i="0" u="none" strike="noStrike" kern="0" cap="none" spc="27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250" b="1" i="0" u="none" strike="noStrike" kern="0" cap="none" spc="1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/>
              </a:rPr>
              <a:t>en</a:t>
            </a:r>
            <a:r>
              <a:rPr kumimoji="0" sz="1250" b="1" i="0" u="none" strike="noStrike" kern="0" cap="none" spc="245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250" b="1" i="0" u="none" strike="noStrike" kern="0" cap="none" spc="1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/>
              </a:rPr>
              <a:t>el</a:t>
            </a:r>
            <a:r>
              <a:rPr kumimoji="0" sz="1250" b="1" i="0" u="none" strike="noStrike" kern="0" cap="none" spc="21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250" b="1" i="0" u="none" strike="noStrike" kern="0" cap="none" spc="-1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Times New Roman"/>
              </a:rPr>
              <a:t>Ambiente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5488" y="1195324"/>
            <a:ext cx="3423920" cy="31750"/>
          </a:xfrm>
          <a:custGeom>
            <a:avLst/>
            <a:gdLst/>
            <a:ahLst/>
            <a:cxnLst/>
            <a:rect l="l" t="t" r="r" b="b"/>
            <a:pathLst>
              <a:path w="3423920" h="31750">
                <a:moveTo>
                  <a:pt x="3423606" y="0"/>
                </a:moveTo>
                <a:lnTo>
                  <a:pt x="0" y="0"/>
                </a:lnTo>
                <a:lnTo>
                  <a:pt x="0" y="31331"/>
                </a:lnTo>
                <a:lnTo>
                  <a:pt x="3423606" y="31331"/>
                </a:lnTo>
                <a:lnTo>
                  <a:pt x="3423606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788" y="252356"/>
            <a:ext cx="989847" cy="209031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81629" y="4066413"/>
            <a:ext cx="5507355" cy="1290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193165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Componente</a:t>
            </a:r>
            <a:r>
              <a:rPr kumimoji="0" sz="1800" b="0" i="0" u="none" strike="noStrike" kern="0" cap="none" spc="4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1800" b="0" i="0" u="none" strike="noStrike" kern="0" cap="none" spc="4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Investigación</a:t>
            </a:r>
            <a:r>
              <a:rPr kumimoji="0" sz="1800" b="0" i="0" u="none" strike="noStrike" kern="0" cap="none" spc="3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Ambiental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Proyecto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Manejo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del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Sistema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Nacional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Parques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2550795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Convenio</a:t>
            </a:r>
            <a:r>
              <a:rPr kumimoji="0" sz="1800" b="0" i="0" u="none" strike="noStrike" kern="0" cap="none" spc="4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BIRF</a:t>
            </a:r>
            <a:r>
              <a:rPr kumimoji="0" sz="1800" b="0" i="0" u="none" strike="noStrike" kern="0" cap="none" spc="4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3902</a:t>
            </a:r>
            <a:r>
              <a:rPr kumimoji="0" sz="1800" b="0" i="0" u="none" strike="noStrike" kern="0" cap="none" spc="4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–</a:t>
            </a:r>
            <a:r>
              <a:rPr kumimoji="0" sz="1800" b="0" i="0" u="none" strike="noStrike" kern="0" cap="none" spc="4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VE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0" marR="13335" lvl="0" indent="0" algn="r" defTabSz="914400" eaLnBrk="1" fontAlgn="auto" latinLnBrk="0" hangingPunct="1">
              <a:lnSpc>
                <a:spcPct val="1000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Abril</a:t>
            </a:r>
            <a:r>
              <a:rPr kumimoji="0" sz="1800" b="0" i="0" u="none" strike="noStrike" kern="0" cap="none" spc="4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2002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34200" y="304800"/>
            <a:ext cx="1373124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279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3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3323" y="61671"/>
            <a:ext cx="6747509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75" dirty="0"/>
              <a:t>Situación</a:t>
            </a:r>
            <a:r>
              <a:rPr spc="-204" dirty="0"/>
              <a:t> </a:t>
            </a:r>
            <a:r>
              <a:rPr spc="-190" dirty="0"/>
              <a:t>y</a:t>
            </a:r>
            <a:r>
              <a:rPr spc="-204" dirty="0"/>
              <a:t> </a:t>
            </a:r>
            <a:r>
              <a:rPr spc="120" dirty="0"/>
              <a:t>ocupación</a:t>
            </a:r>
            <a:r>
              <a:rPr spc="-190" dirty="0"/>
              <a:t> </a:t>
            </a:r>
            <a:r>
              <a:rPr dirty="0"/>
              <a:t>del</a:t>
            </a:r>
            <a:r>
              <a:rPr spc="-229" dirty="0"/>
              <a:t> </a:t>
            </a:r>
            <a:r>
              <a:rPr spc="-10" dirty="0"/>
              <a:t>Parque</a:t>
            </a:r>
          </a:p>
          <a:p>
            <a:pPr marR="5080" algn="r">
              <a:lnSpc>
                <a:spcPct val="100000"/>
              </a:lnSpc>
            </a:pPr>
            <a:r>
              <a:rPr b="1" spc="-20" dirty="0">
                <a:solidFill>
                  <a:srgbClr val="FF0000"/>
                </a:solidFill>
                <a:latin typeface="Tahoma"/>
                <a:cs typeface="Tahoma"/>
              </a:rPr>
              <a:t>1974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20268"/>
            <a:ext cx="5724525" cy="6238240"/>
            <a:chOff x="0" y="620268"/>
            <a:chExt cx="5724525" cy="6238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268"/>
              <a:ext cx="5724143" cy="24201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997707"/>
              <a:ext cx="5724143" cy="21046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876799"/>
              <a:ext cx="5650991" cy="198119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902452" y="1591055"/>
            <a:ext cx="3009900" cy="4613275"/>
            <a:chOff x="5902452" y="1591055"/>
            <a:chExt cx="3009900" cy="46132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0552" y="1629155"/>
              <a:ext cx="2933700" cy="453694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21502" y="1610105"/>
              <a:ext cx="2971800" cy="4575175"/>
            </a:xfrm>
            <a:custGeom>
              <a:avLst/>
              <a:gdLst/>
              <a:ahLst/>
              <a:cxnLst/>
              <a:rect l="l" t="t" r="r" b="b"/>
              <a:pathLst>
                <a:path w="2971800" h="4575175">
                  <a:moveTo>
                    <a:pt x="0" y="4575048"/>
                  </a:moveTo>
                  <a:lnTo>
                    <a:pt x="2971800" y="4575048"/>
                  </a:lnTo>
                  <a:lnTo>
                    <a:pt x="2971800" y="0"/>
                  </a:lnTo>
                  <a:lnTo>
                    <a:pt x="0" y="0"/>
                  </a:lnTo>
                  <a:lnTo>
                    <a:pt x="0" y="4575048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VC-522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76799" cy="3543300"/>
          </a:xfrm>
          <a:prstGeom prst="rect">
            <a:avLst/>
          </a:prstGeom>
        </p:spPr>
      </p:pic>
      <p:pic>
        <p:nvPicPr>
          <p:cNvPr id="3" name="object 3" descr="MVC-523S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657598"/>
            <a:ext cx="4267199" cy="3200399"/>
          </a:xfrm>
          <a:prstGeom prst="rect">
            <a:avLst/>
          </a:prstGeom>
        </p:spPr>
      </p:pic>
      <p:pic>
        <p:nvPicPr>
          <p:cNvPr id="4" name="object 4" descr="MVC-524S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3400" y="3657598"/>
            <a:ext cx="4800600" cy="32003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362961" y="304800"/>
            <a:ext cx="6476365" cy="2895600"/>
            <a:chOff x="2362961" y="304800"/>
            <a:chExt cx="6476365" cy="2895600"/>
          </a:xfrm>
        </p:grpSpPr>
        <p:pic>
          <p:nvPicPr>
            <p:cNvPr id="6" name="object 6" descr="MVC-789S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7800" y="304800"/>
              <a:ext cx="3581400" cy="2895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62961" y="1240789"/>
              <a:ext cx="4000500" cy="111125"/>
            </a:xfrm>
            <a:custGeom>
              <a:avLst/>
              <a:gdLst/>
              <a:ahLst/>
              <a:cxnLst/>
              <a:rect l="l" t="t" r="r" b="b"/>
              <a:pathLst>
                <a:path w="4000500" h="111125">
                  <a:moveTo>
                    <a:pt x="94742" y="0"/>
                  </a:moveTo>
                  <a:lnTo>
                    <a:pt x="90296" y="2667"/>
                  </a:lnTo>
                  <a:lnTo>
                    <a:pt x="0" y="55372"/>
                  </a:lnTo>
                  <a:lnTo>
                    <a:pt x="90296" y="108076"/>
                  </a:lnTo>
                  <a:lnTo>
                    <a:pt x="94742" y="110744"/>
                  </a:lnTo>
                  <a:lnTo>
                    <a:pt x="100583" y="109220"/>
                  </a:lnTo>
                  <a:lnTo>
                    <a:pt x="105918" y="100075"/>
                  </a:lnTo>
                  <a:lnTo>
                    <a:pt x="104393" y="94234"/>
                  </a:lnTo>
                  <a:lnTo>
                    <a:pt x="54101" y="64897"/>
                  </a:lnTo>
                  <a:lnTo>
                    <a:pt x="18795" y="64897"/>
                  </a:lnTo>
                  <a:lnTo>
                    <a:pt x="18795" y="45847"/>
                  </a:lnTo>
                  <a:lnTo>
                    <a:pt x="54101" y="45847"/>
                  </a:lnTo>
                  <a:lnTo>
                    <a:pt x="104393" y="16510"/>
                  </a:lnTo>
                  <a:lnTo>
                    <a:pt x="105918" y="10668"/>
                  </a:lnTo>
                  <a:lnTo>
                    <a:pt x="100583" y="1524"/>
                  </a:lnTo>
                  <a:lnTo>
                    <a:pt x="94742" y="0"/>
                  </a:lnTo>
                  <a:close/>
                </a:path>
                <a:path w="4000500" h="111125">
                  <a:moveTo>
                    <a:pt x="3962400" y="17272"/>
                  </a:moveTo>
                  <a:lnTo>
                    <a:pt x="3947552" y="20260"/>
                  </a:lnTo>
                  <a:lnTo>
                    <a:pt x="3935444" y="28416"/>
                  </a:lnTo>
                  <a:lnTo>
                    <a:pt x="3927288" y="40524"/>
                  </a:lnTo>
                  <a:lnTo>
                    <a:pt x="3924300" y="55372"/>
                  </a:lnTo>
                  <a:lnTo>
                    <a:pt x="3927288" y="70219"/>
                  </a:lnTo>
                  <a:lnTo>
                    <a:pt x="3935444" y="82327"/>
                  </a:lnTo>
                  <a:lnTo>
                    <a:pt x="3947552" y="90483"/>
                  </a:lnTo>
                  <a:lnTo>
                    <a:pt x="3962400" y="93472"/>
                  </a:lnTo>
                  <a:lnTo>
                    <a:pt x="3977247" y="90483"/>
                  </a:lnTo>
                  <a:lnTo>
                    <a:pt x="3989355" y="82327"/>
                  </a:lnTo>
                  <a:lnTo>
                    <a:pt x="3997511" y="70219"/>
                  </a:lnTo>
                  <a:lnTo>
                    <a:pt x="3998582" y="64897"/>
                  </a:lnTo>
                  <a:lnTo>
                    <a:pt x="3962400" y="64897"/>
                  </a:lnTo>
                  <a:lnTo>
                    <a:pt x="3962400" y="45847"/>
                  </a:lnTo>
                  <a:lnTo>
                    <a:pt x="3998582" y="45847"/>
                  </a:lnTo>
                  <a:lnTo>
                    <a:pt x="3997511" y="40524"/>
                  </a:lnTo>
                  <a:lnTo>
                    <a:pt x="3989355" y="28416"/>
                  </a:lnTo>
                  <a:lnTo>
                    <a:pt x="3977247" y="20260"/>
                  </a:lnTo>
                  <a:lnTo>
                    <a:pt x="3962400" y="17272"/>
                  </a:lnTo>
                  <a:close/>
                </a:path>
                <a:path w="4000500" h="111125">
                  <a:moveTo>
                    <a:pt x="54101" y="45847"/>
                  </a:moveTo>
                  <a:lnTo>
                    <a:pt x="18795" y="45847"/>
                  </a:lnTo>
                  <a:lnTo>
                    <a:pt x="18795" y="64897"/>
                  </a:lnTo>
                  <a:lnTo>
                    <a:pt x="54101" y="64897"/>
                  </a:lnTo>
                  <a:lnTo>
                    <a:pt x="51924" y="63626"/>
                  </a:lnTo>
                  <a:lnTo>
                    <a:pt x="23621" y="63626"/>
                  </a:lnTo>
                  <a:lnTo>
                    <a:pt x="23621" y="47117"/>
                  </a:lnTo>
                  <a:lnTo>
                    <a:pt x="51924" y="47117"/>
                  </a:lnTo>
                  <a:lnTo>
                    <a:pt x="54101" y="45847"/>
                  </a:lnTo>
                  <a:close/>
                </a:path>
                <a:path w="4000500" h="111125">
                  <a:moveTo>
                    <a:pt x="3926217" y="45847"/>
                  </a:moveTo>
                  <a:lnTo>
                    <a:pt x="54101" y="45847"/>
                  </a:lnTo>
                  <a:lnTo>
                    <a:pt x="37773" y="55372"/>
                  </a:lnTo>
                  <a:lnTo>
                    <a:pt x="54101" y="64897"/>
                  </a:lnTo>
                  <a:lnTo>
                    <a:pt x="3926217" y="64897"/>
                  </a:lnTo>
                  <a:lnTo>
                    <a:pt x="3924300" y="55372"/>
                  </a:lnTo>
                  <a:lnTo>
                    <a:pt x="3926217" y="45847"/>
                  </a:lnTo>
                  <a:close/>
                </a:path>
                <a:path w="4000500" h="111125">
                  <a:moveTo>
                    <a:pt x="3998582" y="45847"/>
                  </a:moveTo>
                  <a:lnTo>
                    <a:pt x="3962400" y="45847"/>
                  </a:lnTo>
                  <a:lnTo>
                    <a:pt x="3962400" y="64897"/>
                  </a:lnTo>
                  <a:lnTo>
                    <a:pt x="3998582" y="64897"/>
                  </a:lnTo>
                  <a:lnTo>
                    <a:pt x="4000500" y="55372"/>
                  </a:lnTo>
                  <a:lnTo>
                    <a:pt x="3998582" y="45847"/>
                  </a:lnTo>
                  <a:close/>
                </a:path>
                <a:path w="4000500" h="111125">
                  <a:moveTo>
                    <a:pt x="23621" y="47117"/>
                  </a:moveTo>
                  <a:lnTo>
                    <a:pt x="23621" y="63626"/>
                  </a:lnTo>
                  <a:lnTo>
                    <a:pt x="37773" y="55372"/>
                  </a:lnTo>
                  <a:lnTo>
                    <a:pt x="23621" y="47117"/>
                  </a:lnTo>
                  <a:close/>
                </a:path>
                <a:path w="4000500" h="111125">
                  <a:moveTo>
                    <a:pt x="37773" y="55372"/>
                  </a:moveTo>
                  <a:lnTo>
                    <a:pt x="23621" y="63626"/>
                  </a:lnTo>
                  <a:lnTo>
                    <a:pt x="51924" y="63626"/>
                  </a:lnTo>
                  <a:lnTo>
                    <a:pt x="37773" y="55372"/>
                  </a:lnTo>
                  <a:close/>
                </a:path>
                <a:path w="4000500" h="111125">
                  <a:moveTo>
                    <a:pt x="51924" y="47117"/>
                  </a:moveTo>
                  <a:lnTo>
                    <a:pt x="23621" y="47117"/>
                  </a:lnTo>
                  <a:lnTo>
                    <a:pt x="37773" y="55372"/>
                  </a:lnTo>
                  <a:lnTo>
                    <a:pt x="51924" y="47117"/>
                  </a:lnTo>
                  <a:close/>
                </a:path>
              </a:pathLst>
            </a:custGeom>
            <a:solidFill>
              <a:srgbClr val="EC171E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2141473" y="1951482"/>
            <a:ext cx="111125" cy="3566160"/>
          </a:xfrm>
          <a:custGeom>
            <a:avLst/>
            <a:gdLst/>
            <a:ahLst/>
            <a:cxnLst/>
            <a:rect l="l" t="t" r="r" b="b"/>
            <a:pathLst>
              <a:path w="111125" h="3566160">
                <a:moveTo>
                  <a:pt x="10668" y="3460241"/>
                </a:moveTo>
                <a:lnTo>
                  <a:pt x="1524" y="3465576"/>
                </a:lnTo>
                <a:lnTo>
                  <a:pt x="0" y="3471417"/>
                </a:lnTo>
                <a:lnTo>
                  <a:pt x="2667" y="3475862"/>
                </a:lnTo>
                <a:lnTo>
                  <a:pt x="55371" y="3566159"/>
                </a:lnTo>
                <a:lnTo>
                  <a:pt x="66417" y="3547236"/>
                </a:lnTo>
                <a:lnTo>
                  <a:pt x="45846" y="3547236"/>
                </a:lnTo>
                <a:lnTo>
                  <a:pt x="45846" y="3512057"/>
                </a:lnTo>
                <a:lnTo>
                  <a:pt x="16509" y="3461766"/>
                </a:lnTo>
                <a:lnTo>
                  <a:pt x="10668" y="3460241"/>
                </a:lnTo>
                <a:close/>
              </a:path>
              <a:path w="111125" h="3566160">
                <a:moveTo>
                  <a:pt x="45847" y="3512057"/>
                </a:moveTo>
                <a:lnTo>
                  <a:pt x="45846" y="3547236"/>
                </a:lnTo>
                <a:lnTo>
                  <a:pt x="64896" y="3547236"/>
                </a:lnTo>
                <a:lnTo>
                  <a:pt x="64896" y="3542537"/>
                </a:lnTo>
                <a:lnTo>
                  <a:pt x="47117" y="3542537"/>
                </a:lnTo>
                <a:lnTo>
                  <a:pt x="55371" y="3528386"/>
                </a:lnTo>
                <a:lnTo>
                  <a:pt x="45847" y="3512057"/>
                </a:lnTo>
                <a:close/>
              </a:path>
              <a:path w="111125" h="3566160">
                <a:moveTo>
                  <a:pt x="100075" y="3460241"/>
                </a:moveTo>
                <a:lnTo>
                  <a:pt x="94233" y="3461766"/>
                </a:lnTo>
                <a:lnTo>
                  <a:pt x="64896" y="3512057"/>
                </a:lnTo>
                <a:lnTo>
                  <a:pt x="64896" y="3547236"/>
                </a:lnTo>
                <a:lnTo>
                  <a:pt x="66417" y="3547236"/>
                </a:lnTo>
                <a:lnTo>
                  <a:pt x="108076" y="3475862"/>
                </a:lnTo>
                <a:lnTo>
                  <a:pt x="110743" y="3471417"/>
                </a:lnTo>
                <a:lnTo>
                  <a:pt x="109219" y="3465576"/>
                </a:lnTo>
                <a:lnTo>
                  <a:pt x="100075" y="3460241"/>
                </a:lnTo>
                <a:close/>
              </a:path>
              <a:path w="111125" h="3566160">
                <a:moveTo>
                  <a:pt x="55371" y="3528386"/>
                </a:moveTo>
                <a:lnTo>
                  <a:pt x="47117" y="3542537"/>
                </a:lnTo>
                <a:lnTo>
                  <a:pt x="63626" y="3542537"/>
                </a:lnTo>
                <a:lnTo>
                  <a:pt x="55371" y="3528386"/>
                </a:lnTo>
                <a:close/>
              </a:path>
              <a:path w="111125" h="3566160">
                <a:moveTo>
                  <a:pt x="64896" y="3512057"/>
                </a:moveTo>
                <a:lnTo>
                  <a:pt x="55371" y="3528386"/>
                </a:lnTo>
                <a:lnTo>
                  <a:pt x="63626" y="3542537"/>
                </a:lnTo>
                <a:lnTo>
                  <a:pt x="64896" y="3542537"/>
                </a:lnTo>
                <a:lnTo>
                  <a:pt x="64896" y="3512057"/>
                </a:lnTo>
                <a:close/>
              </a:path>
              <a:path w="111125" h="3566160">
                <a:moveTo>
                  <a:pt x="45846" y="74282"/>
                </a:moveTo>
                <a:lnTo>
                  <a:pt x="45847" y="3512057"/>
                </a:lnTo>
                <a:lnTo>
                  <a:pt x="55371" y="3528386"/>
                </a:lnTo>
                <a:lnTo>
                  <a:pt x="64896" y="3512057"/>
                </a:lnTo>
                <a:lnTo>
                  <a:pt x="64896" y="76200"/>
                </a:lnTo>
                <a:lnTo>
                  <a:pt x="55371" y="76200"/>
                </a:lnTo>
                <a:lnTo>
                  <a:pt x="45846" y="74282"/>
                </a:lnTo>
                <a:close/>
              </a:path>
              <a:path w="111125" h="3566160">
                <a:moveTo>
                  <a:pt x="64896" y="38100"/>
                </a:moveTo>
                <a:lnTo>
                  <a:pt x="45846" y="38100"/>
                </a:lnTo>
                <a:lnTo>
                  <a:pt x="45846" y="74282"/>
                </a:lnTo>
                <a:lnTo>
                  <a:pt x="55371" y="76200"/>
                </a:lnTo>
                <a:lnTo>
                  <a:pt x="64896" y="74282"/>
                </a:lnTo>
                <a:lnTo>
                  <a:pt x="64896" y="38100"/>
                </a:lnTo>
                <a:close/>
              </a:path>
              <a:path w="111125" h="3566160">
                <a:moveTo>
                  <a:pt x="64896" y="74282"/>
                </a:moveTo>
                <a:lnTo>
                  <a:pt x="55371" y="76200"/>
                </a:lnTo>
                <a:lnTo>
                  <a:pt x="64896" y="76200"/>
                </a:lnTo>
                <a:lnTo>
                  <a:pt x="64896" y="74282"/>
                </a:lnTo>
                <a:close/>
              </a:path>
              <a:path w="111125" h="3566160">
                <a:moveTo>
                  <a:pt x="55371" y="0"/>
                </a:moveTo>
                <a:lnTo>
                  <a:pt x="40524" y="2988"/>
                </a:lnTo>
                <a:lnTo>
                  <a:pt x="28416" y="11144"/>
                </a:lnTo>
                <a:lnTo>
                  <a:pt x="20260" y="23252"/>
                </a:lnTo>
                <a:lnTo>
                  <a:pt x="17271" y="38100"/>
                </a:lnTo>
                <a:lnTo>
                  <a:pt x="20260" y="52947"/>
                </a:lnTo>
                <a:lnTo>
                  <a:pt x="28416" y="65055"/>
                </a:lnTo>
                <a:lnTo>
                  <a:pt x="40524" y="73211"/>
                </a:lnTo>
                <a:lnTo>
                  <a:pt x="45846" y="74282"/>
                </a:lnTo>
                <a:lnTo>
                  <a:pt x="45846" y="38100"/>
                </a:lnTo>
                <a:lnTo>
                  <a:pt x="93471" y="38100"/>
                </a:lnTo>
                <a:lnTo>
                  <a:pt x="90483" y="23252"/>
                </a:lnTo>
                <a:lnTo>
                  <a:pt x="82327" y="11144"/>
                </a:lnTo>
                <a:lnTo>
                  <a:pt x="70219" y="2988"/>
                </a:lnTo>
                <a:lnTo>
                  <a:pt x="55371" y="0"/>
                </a:lnTo>
                <a:close/>
              </a:path>
              <a:path w="111125" h="3566160">
                <a:moveTo>
                  <a:pt x="93471" y="38100"/>
                </a:moveTo>
                <a:lnTo>
                  <a:pt x="64896" y="38100"/>
                </a:lnTo>
                <a:lnTo>
                  <a:pt x="64896" y="74282"/>
                </a:lnTo>
                <a:lnTo>
                  <a:pt x="70219" y="73211"/>
                </a:lnTo>
                <a:lnTo>
                  <a:pt x="82327" y="65055"/>
                </a:lnTo>
                <a:lnTo>
                  <a:pt x="90483" y="52947"/>
                </a:lnTo>
                <a:lnTo>
                  <a:pt x="93471" y="38100"/>
                </a:lnTo>
                <a:close/>
              </a:path>
            </a:pathLst>
          </a:custGeom>
          <a:solidFill>
            <a:srgbClr val="EC171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87117" y="5821972"/>
            <a:ext cx="4213860" cy="111125"/>
          </a:xfrm>
          <a:custGeom>
            <a:avLst/>
            <a:gdLst/>
            <a:ahLst/>
            <a:cxnLst/>
            <a:rect l="l" t="t" r="r" b="b"/>
            <a:pathLst>
              <a:path w="4213860" h="111125">
                <a:moveTo>
                  <a:pt x="4176126" y="55333"/>
                </a:moveTo>
                <a:lnTo>
                  <a:pt x="4109466" y="94208"/>
                </a:lnTo>
                <a:lnTo>
                  <a:pt x="4107942" y="100037"/>
                </a:lnTo>
                <a:lnTo>
                  <a:pt x="4113276" y="109131"/>
                </a:lnTo>
                <a:lnTo>
                  <a:pt x="4119118" y="110667"/>
                </a:lnTo>
                <a:lnTo>
                  <a:pt x="4123562" y="108013"/>
                </a:lnTo>
                <a:lnTo>
                  <a:pt x="4197533" y="64858"/>
                </a:lnTo>
                <a:lnTo>
                  <a:pt x="4195064" y="64858"/>
                </a:lnTo>
                <a:lnTo>
                  <a:pt x="4195064" y="63563"/>
                </a:lnTo>
                <a:lnTo>
                  <a:pt x="4190237" y="63563"/>
                </a:lnTo>
                <a:lnTo>
                  <a:pt x="4176126" y="55333"/>
                </a:lnTo>
                <a:close/>
              </a:path>
              <a:path w="4213860" h="111125">
                <a:moveTo>
                  <a:pt x="38100" y="17233"/>
                </a:moveTo>
                <a:lnTo>
                  <a:pt x="23252" y="20227"/>
                </a:lnTo>
                <a:lnTo>
                  <a:pt x="11144" y="28392"/>
                </a:lnTo>
                <a:lnTo>
                  <a:pt x="2988" y="40502"/>
                </a:lnTo>
                <a:lnTo>
                  <a:pt x="0" y="55333"/>
                </a:lnTo>
                <a:lnTo>
                  <a:pt x="2988" y="70164"/>
                </a:lnTo>
                <a:lnTo>
                  <a:pt x="11144" y="82275"/>
                </a:lnTo>
                <a:lnTo>
                  <a:pt x="23252" y="90440"/>
                </a:lnTo>
                <a:lnTo>
                  <a:pt x="38100" y="93433"/>
                </a:lnTo>
                <a:lnTo>
                  <a:pt x="52947" y="90440"/>
                </a:lnTo>
                <a:lnTo>
                  <a:pt x="65055" y="82275"/>
                </a:lnTo>
                <a:lnTo>
                  <a:pt x="73211" y="70164"/>
                </a:lnTo>
                <a:lnTo>
                  <a:pt x="74280" y="64858"/>
                </a:lnTo>
                <a:lnTo>
                  <a:pt x="38100" y="64858"/>
                </a:lnTo>
                <a:lnTo>
                  <a:pt x="38100" y="45808"/>
                </a:lnTo>
                <a:lnTo>
                  <a:pt x="74280" y="45808"/>
                </a:lnTo>
                <a:lnTo>
                  <a:pt x="73211" y="40502"/>
                </a:lnTo>
                <a:lnTo>
                  <a:pt x="65055" y="28392"/>
                </a:lnTo>
                <a:lnTo>
                  <a:pt x="52947" y="20227"/>
                </a:lnTo>
                <a:lnTo>
                  <a:pt x="38100" y="17233"/>
                </a:lnTo>
                <a:close/>
              </a:path>
              <a:path w="4213860" h="111125">
                <a:moveTo>
                  <a:pt x="74280" y="45808"/>
                </a:moveTo>
                <a:lnTo>
                  <a:pt x="38100" y="45808"/>
                </a:lnTo>
                <a:lnTo>
                  <a:pt x="38100" y="64858"/>
                </a:lnTo>
                <a:lnTo>
                  <a:pt x="74280" y="64858"/>
                </a:lnTo>
                <a:lnTo>
                  <a:pt x="76200" y="55333"/>
                </a:lnTo>
                <a:lnTo>
                  <a:pt x="74280" y="45808"/>
                </a:lnTo>
                <a:close/>
              </a:path>
              <a:path w="4213860" h="111125">
                <a:moveTo>
                  <a:pt x="4159793" y="45808"/>
                </a:moveTo>
                <a:lnTo>
                  <a:pt x="74280" y="45808"/>
                </a:lnTo>
                <a:lnTo>
                  <a:pt x="76200" y="55333"/>
                </a:lnTo>
                <a:lnTo>
                  <a:pt x="74280" y="64858"/>
                </a:lnTo>
                <a:lnTo>
                  <a:pt x="4159793" y="64858"/>
                </a:lnTo>
                <a:lnTo>
                  <a:pt x="4176126" y="55333"/>
                </a:lnTo>
                <a:lnTo>
                  <a:pt x="4159793" y="45808"/>
                </a:lnTo>
                <a:close/>
              </a:path>
              <a:path w="4213860" h="111125">
                <a:moveTo>
                  <a:pt x="4197533" y="45808"/>
                </a:moveTo>
                <a:lnTo>
                  <a:pt x="4195064" y="45808"/>
                </a:lnTo>
                <a:lnTo>
                  <a:pt x="4195064" y="64858"/>
                </a:lnTo>
                <a:lnTo>
                  <a:pt x="4197533" y="64858"/>
                </a:lnTo>
                <a:lnTo>
                  <a:pt x="4213859" y="55333"/>
                </a:lnTo>
                <a:lnTo>
                  <a:pt x="4197533" y="45808"/>
                </a:lnTo>
                <a:close/>
              </a:path>
              <a:path w="4213860" h="111125">
                <a:moveTo>
                  <a:pt x="4190237" y="47104"/>
                </a:moveTo>
                <a:lnTo>
                  <a:pt x="4176126" y="55333"/>
                </a:lnTo>
                <a:lnTo>
                  <a:pt x="4190237" y="63563"/>
                </a:lnTo>
                <a:lnTo>
                  <a:pt x="4190237" y="47104"/>
                </a:lnTo>
                <a:close/>
              </a:path>
              <a:path w="4213860" h="111125">
                <a:moveTo>
                  <a:pt x="4195064" y="47104"/>
                </a:moveTo>
                <a:lnTo>
                  <a:pt x="4190237" y="47104"/>
                </a:lnTo>
                <a:lnTo>
                  <a:pt x="4190237" y="63563"/>
                </a:lnTo>
                <a:lnTo>
                  <a:pt x="4195064" y="63563"/>
                </a:lnTo>
                <a:lnTo>
                  <a:pt x="4195064" y="47104"/>
                </a:lnTo>
                <a:close/>
              </a:path>
              <a:path w="4213860" h="111125">
                <a:moveTo>
                  <a:pt x="4119118" y="0"/>
                </a:moveTo>
                <a:lnTo>
                  <a:pt x="4113276" y="1536"/>
                </a:lnTo>
                <a:lnTo>
                  <a:pt x="4107942" y="10629"/>
                </a:lnTo>
                <a:lnTo>
                  <a:pt x="4109466" y="16459"/>
                </a:lnTo>
                <a:lnTo>
                  <a:pt x="4176126" y="55333"/>
                </a:lnTo>
                <a:lnTo>
                  <a:pt x="4190237" y="47104"/>
                </a:lnTo>
                <a:lnTo>
                  <a:pt x="4195064" y="47104"/>
                </a:lnTo>
                <a:lnTo>
                  <a:pt x="4195064" y="45808"/>
                </a:lnTo>
                <a:lnTo>
                  <a:pt x="4197533" y="45808"/>
                </a:lnTo>
                <a:lnTo>
                  <a:pt x="4123562" y="2654"/>
                </a:lnTo>
                <a:lnTo>
                  <a:pt x="4119118" y="0"/>
                </a:lnTo>
                <a:close/>
              </a:path>
            </a:pathLst>
          </a:custGeom>
          <a:solidFill>
            <a:srgbClr val="EC171E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9648" rIns="0" bIns="0" rtlCol="0">
            <a:spAutoFit/>
          </a:bodyPr>
          <a:lstStyle/>
          <a:p>
            <a:pPr marL="548894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Morrocoy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2002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1441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DSC00072"/>
          <p:cNvGrpSpPr/>
          <p:nvPr/>
        </p:nvGrpSpPr>
        <p:grpSpPr>
          <a:xfrm>
            <a:off x="3349307" y="251015"/>
            <a:ext cx="2745740" cy="3187700"/>
            <a:chOff x="3349307" y="251015"/>
            <a:chExt cx="2745740" cy="3187700"/>
          </a:xfrm>
        </p:grpSpPr>
        <p:pic>
          <p:nvPicPr>
            <p:cNvPr id="3" name="object 3" descr="DSC0007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8896" y="260603"/>
              <a:ext cx="2726436" cy="31683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54070" y="255777"/>
              <a:ext cx="2736215" cy="3178175"/>
            </a:xfrm>
            <a:custGeom>
              <a:avLst/>
              <a:gdLst/>
              <a:ahLst/>
              <a:cxnLst/>
              <a:rect l="l" t="t" r="r" b="b"/>
              <a:pathLst>
                <a:path w="2736215" h="3178175">
                  <a:moveTo>
                    <a:pt x="0" y="3177921"/>
                  </a:moveTo>
                  <a:lnTo>
                    <a:pt x="2735961" y="3177921"/>
                  </a:lnTo>
                  <a:lnTo>
                    <a:pt x="2735961" y="0"/>
                  </a:lnTo>
                  <a:lnTo>
                    <a:pt x="0" y="0"/>
                  </a:lnTo>
                  <a:lnTo>
                    <a:pt x="0" y="3177921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object 5" descr="MVC-789S"/>
          <p:cNvGrpSpPr/>
          <p:nvPr/>
        </p:nvGrpSpPr>
        <p:grpSpPr>
          <a:xfrm>
            <a:off x="241934" y="251015"/>
            <a:ext cx="2971165" cy="3187700"/>
            <a:chOff x="241934" y="251015"/>
            <a:chExt cx="2971165" cy="3187700"/>
          </a:xfrm>
        </p:grpSpPr>
        <p:pic>
          <p:nvPicPr>
            <p:cNvPr id="6" name="object 6" descr="MVC-789S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59" y="260603"/>
              <a:ext cx="2951988" cy="31683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6697" y="255777"/>
              <a:ext cx="2961640" cy="3178175"/>
            </a:xfrm>
            <a:custGeom>
              <a:avLst/>
              <a:gdLst/>
              <a:ahLst/>
              <a:cxnLst/>
              <a:rect l="l" t="t" r="r" b="b"/>
              <a:pathLst>
                <a:path w="2961640" h="3178175">
                  <a:moveTo>
                    <a:pt x="0" y="3177921"/>
                  </a:moveTo>
                  <a:lnTo>
                    <a:pt x="2961513" y="3177921"/>
                  </a:lnTo>
                  <a:lnTo>
                    <a:pt x="2961513" y="0"/>
                  </a:lnTo>
                  <a:lnTo>
                    <a:pt x="0" y="0"/>
                  </a:lnTo>
                  <a:lnTo>
                    <a:pt x="0" y="3177921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object 8" descr="MVC-793S"/>
          <p:cNvGrpSpPr/>
          <p:nvPr/>
        </p:nvGrpSpPr>
        <p:grpSpPr>
          <a:xfrm>
            <a:off x="6217475" y="251015"/>
            <a:ext cx="2684780" cy="3187700"/>
            <a:chOff x="6217475" y="251015"/>
            <a:chExt cx="2684780" cy="3187700"/>
          </a:xfrm>
        </p:grpSpPr>
        <p:pic>
          <p:nvPicPr>
            <p:cNvPr id="9" name="object 9" descr="MVC-793S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7064" y="260603"/>
              <a:ext cx="2665476" cy="31683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22238" y="255777"/>
              <a:ext cx="2675255" cy="3178175"/>
            </a:xfrm>
            <a:custGeom>
              <a:avLst/>
              <a:gdLst/>
              <a:ahLst/>
              <a:cxnLst/>
              <a:rect l="l" t="t" r="r" b="b"/>
              <a:pathLst>
                <a:path w="2675254" h="3178175">
                  <a:moveTo>
                    <a:pt x="0" y="3177921"/>
                  </a:moveTo>
                  <a:lnTo>
                    <a:pt x="2675000" y="3177921"/>
                  </a:lnTo>
                  <a:lnTo>
                    <a:pt x="2675000" y="0"/>
                  </a:lnTo>
                  <a:lnTo>
                    <a:pt x="0" y="0"/>
                  </a:lnTo>
                  <a:lnTo>
                    <a:pt x="0" y="3177921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object 11" descr="MVC-523S"/>
          <p:cNvGrpSpPr/>
          <p:nvPr/>
        </p:nvGrpSpPr>
        <p:grpSpPr>
          <a:xfrm>
            <a:off x="241934" y="3564254"/>
            <a:ext cx="2990850" cy="3042920"/>
            <a:chOff x="241934" y="3564254"/>
            <a:chExt cx="2990850" cy="3042920"/>
          </a:xfrm>
        </p:grpSpPr>
        <p:pic>
          <p:nvPicPr>
            <p:cNvPr id="12" name="object 12" descr="MVC-523S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459" y="3573779"/>
              <a:ext cx="2971800" cy="302361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6697" y="3569017"/>
              <a:ext cx="2981325" cy="3033395"/>
            </a:xfrm>
            <a:custGeom>
              <a:avLst/>
              <a:gdLst/>
              <a:ahLst/>
              <a:cxnLst/>
              <a:rect l="l" t="t" r="r" b="b"/>
              <a:pathLst>
                <a:path w="2981325" h="3033395">
                  <a:moveTo>
                    <a:pt x="0" y="3033141"/>
                  </a:moveTo>
                  <a:lnTo>
                    <a:pt x="2981325" y="3033141"/>
                  </a:lnTo>
                  <a:lnTo>
                    <a:pt x="2981325" y="0"/>
                  </a:lnTo>
                  <a:lnTo>
                    <a:pt x="0" y="0"/>
                  </a:lnTo>
                  <a:lnTo>
                    <a:pt x="0" y="3033141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object 14" descr="MVC-525S"/>
          <p:cNvGrpSpPr/>
          <p:nvPr/>
        </p:nvGrpSpPr>
        <p:grpSpPr>
          <a:xfrm>
            <a:off x="3338639" y="3564254"/>
            <a:ext cx="2756535" cy="3042920"/>
            <a:chOff x="3338639" y="3564254"/>
            <a:chExt cx="2756535" cy="3042920"/>
          </a:xfrm>
        </p:grpSpPr>
        <p:pic>
          <p:nvPicPr>
            <p:cNvPr id="15" name="object 15" descr="MVC-525S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8228" y="3573779"/>
              <a:ext cx="2737104" cy="302361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343402" y="3569017"/>
              <a:ext cx="2747010" cy="3033395"/>
            </a:xfrm>
            <a:custGeom>
              <a:avLst/>
              <a:gdLst/>
              <a:ahLst/>
              <a:cxnLst/>
              <a:rect l="l" t="t" r="r" b="b"/>
              <a:pathLst>
                <a:path w="2747010" h="3033395">
                  <a:moveTo>
                    <a:pt x="0" y="3033141"/>
                  </a:moveTo>
                  <a:lnTo>
                    <a:pt x="2746629" y="3033141"/>
                  </a:lnTo>
                  <a:lnTo>
                    <a:pt x="2746629" y="0"/>
                  </a:lnTo>
                  <a:lnTo>
                    <a:pt x="0" y="0"/>
                  </a:lnTo>
                  <a:lnTo>
                    <a:pt x="0" y="3033141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" name="object 17" descr="mangle seco"/>
          <p:cNvGrpSpPr/>
          <p:nvPr/>
        </p:nvGrpSpPr>
        <p:grpSpPr>
          <a:xfrm>
            <a:off x="6217475" y="3564254"/>
            <a:ext cx="2613025" cy="3042920"/>
            <a:chOff x="6217475" y="3564254"/>
            <a:chExt cx="2613025" cy="3042920"/>
          </a:xfrm>
        </p:grpSpPr>
        <p:pic>
          <p:nvPicPr>
            <p:cNvPr id="18" name="object 18" descr="mangle seco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7064" y="3573779"/>
              <a:ext cx="2593847" cy="302361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2238" y="3569017"/>
              <a:ext cx="2603500" cy="3033395"/>
            </a:xfrm>
            <a:custGeom>
              <a:avLst/>
              <a:gdLst/>
              <a:ahLst/>
              <a:cxnLst/>
              <a:rect l="l" t="t" r="r" b="b"/>
              <a:pathLst>
                <a:path w="2603500" h="3033395">
                  <a:moveTo>
                    <a:pt x="0" y="3033141"/>
                  </a:moveTo>
                  <a:lnTo>
                    <a:pt x="2603373" y="3033141"/>
                  </a:lnTo>
                  <a:lnTo>
                    <a:pt x="2603373" y="0"/>
                  </a:lnTo>
                  <a:lnTo>
                    <a:pt x="0" y="0"/>
                  </a:lnTo>
                  <a:lnTo>
                    <a:pt x="0" y="3033141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340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10199" cy="3429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1"/>
            <a:ext cx="9144000" cy="6858000"/>
            <a:chOff x="0" y="-1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05198"/>
              <a:ext cx="5410199" cy="3352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963" y="-1"/>
              <a:ext cx="4860036" cy="685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6840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9200" y="0"/>
            <a:ext cx="4114800" cy="32766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952999" cy="3276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773935"/>
              <a:ext cx="9143999" cy="5084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32484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3963" y="1519427"/>
            <a:ext cx="8433435" cy="3227070"/>
            <a:chOff x="473963" y="1519427"/>
            <a:chExt cx="8433435" cy="3227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775" y="1519427"/>
              <a:ext cx="1299210" cy="5676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6191" y="1519427"/>
              <a:ext cx="479285" cy="5676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6400" y="1519427"/>
              <a:ext cx="441198" cy="5676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8508" y="1519427"/>
              <a:ext cx="424421" cy="5676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44624" y="1519427"/>
              <a:ext cx="564642" cy="5676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2471" y="1519427"/>
              <a:ext cx="1215389" cy="5676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11068" y="1519427"/>
              <a:ext cx="1738122" cy="5676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92396" y="1519427"/>
              <a:ext cx="675894" cy="5676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11496" y="1519427"/>
              <a:ext cx="1160526" cy="5676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15228" y="1519427"/>
              <a:ext cx="1328166" cy="5676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86599" y="1519427"/>
              <a:ext cx="1395222" cy="5676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25028" y="1519427"/>
              <a:ext cx="608837" cy="5676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3963" y="1824227"/>
              <a:ext cx="1411986" cy="5676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41347" y="1824227"/>
              <a:ext cx="465569" cy="5676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62327" y="1824227"/>
              <a:ext cx="1454658" cy="56768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72384" y="1824227"/>
              <a:ext cx="663702" cy="56768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89959" y="1824227"/>
              <a:ext cx="1751838" cy="56768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95672" y="1824227"/>
              <a:ext cx="465569" cy="56768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16652" y="1824227"/>
              <a:ext cx="1274826" cy="56768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46875" y="1824227"/>
              <a:ext cx="761237" cy="56768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63511" y="1824227"/>
              <a:ext cx="608838" cy="5676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27747" y="1824227"/>
              <a:ext cx="1328166" cy="5676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11311" y="1824227"/>
              <a:ext cx="622553" cy="5676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3963" y="2129027"/>
              <a:ext cx="537210" cy="56768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8868" y="2129027"/>
              <a:ext cx="1029462" cy="5676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16024" y="2129027"/>
              <a:ext cx="1114806" cy="56768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91740" y="2129027"/>
              <a:ext cx="422910" cy="5676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75559" y="2129027"/>
              <a:ext cx="1171193" cy="56768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84447" y="2129027"/>
              <a:ext cx="621029" cy="56768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43172" y="2129027"/>
              <a:ext cx="537210" cy="56768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16552" y="2129027"/>
              <a:ext cx="1046226" cy="56768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98948" y="2129027"/>
              <a:ext cx="1044701" cy="56768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79819" y="2129027"/>
              <a:ext cx="1483614" cy="5676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99604" y="2129027"/>
              <a:ext cx="678942" cy="56768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16240" y="2129027"/>
              <a:ext cx="817626" cy="56768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73963" y="2433827"/>
              <a:ext cx="1386078" cy="56768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88008" y="2433827"/>
              <a:ext cx="537210" cy="56768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856231" y="2433827"/>
              <a:ext cx="1838706" cy="56768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22903" y="2433827"/>
              <a:ext cx="622553" cy="56768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776472" y="2433827"/>
              <a:ext cx="665226" cy="56768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71187" y="2433827"/>
              <a:ext cx="1486662" cy="56768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385816" y="2433827"/>
              <a:ext cx="1343406" cy="56768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458711" y="2433827"/>
              <a:ext cx="1613154" cy="56768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32775" y="2433827"/>
              <a:ext cx="409194" cy="56768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902708" y="2959608"/>
              <a:ext cx="663701" cy="56768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323331" y="2959608"/>
              <a:ext cx="1555241" cy="56768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637019" y="2959608"/>
              <a:ext cx="1750314" cy="56768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145780" y="2959608"/>
              <a:ext cx="761237" cy="56768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58011" y="3264407"/>
              <a:ext cx="1722882" cy="56768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369819" y="3264407"/>
              <a:ext cx="537209" cy="56768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697480" y="3264407"/>
              <a:ext cx="1159002" cy="56768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646931" y="3264407"/>
              <a:ext cx="1329689" cy="56768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767072" y="3264407"/>
              <a:ext cx="1396746" cy="56768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824728" y="3264407"/>
              <a:ext cx="409194" cy="56768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421880" y="3264407"/>
              <a:ext cx="465569" cy="56768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677911" y="3264407"/>
              <a:ext cx="1229105" cy="56768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58011" y="3569207"/>
              <a:ext cx="1367789" cy="56768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965960" y="3569207"/>
              <a:ext cx="1311402" cy="56768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015996" y="3569207"/>
              <a:ext cx="1357121" cy="56768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113275" y="3569207"/>
              <a:ext cx="464058" cy="56768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317492" y="3569207"/>
              <a:ext cx="1340358" cy="56768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396484" y="3569207"/>
              <a:ext cx="622553" cy="56768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759196" y="3569207"/>
              <a:ext cx="1818894" cy="56768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318247" y="3569207"/>
              <a:ext cx="1311402" cy="56768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369807" y="3569207"/>
              <a:ext cx="537209" cy="56768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58011" y="3874007"/>
              <a:ext cx="1300734" cy="56768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987296" y="3874007"/>
              <a:ext cx="621030" cy="56768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436875" y="3874007"/>
              <a:ext cx="1073658" cy="56768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339084" y="3874007"/>
              <a:ext cx="947165" cy="56768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114799" y="3874007"/>
              <a:ext cx="480834" cy="56768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424172" y="3874007"/>
              <a:ext cx="1128522" cy="56768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381243" y="3874007"/>
              <a:ext cx="665226" cy="56768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875019" y="3874007"/>
              <a:ext cx="1850898" cy="56768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554468" y="3874007"/>
              <a:ext cx="1352550" cy="56768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58011" y="4178807"/>
              <a:ext cx="1303782" cy="56768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888236" y="4178807"/>
              <a:ext cx="465569" cy="56768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084831" y="4178807"/>
              <a:ext cx="1303782" cy="56768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115056" y="4178807"/>
              <a:ext cx="1360170" cy="56768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136135" y="4178807"/>
              <a:ext cx="409193" cy="567689"/>
            </a:xfrm>
            <a:prstGeom prst="rect">
              <a:avLst/>
            </a:prstGeom>
          </p:spPr>
        </p:pic>
      </p:grpSp>
      <p:sp>
        <p:nvSpPr>
          <p:cNvPr id="82" name="object 82" descr="$PPTXTitle"/>
          <p:cNvSpPr txBox="1">
            <a:spLocks noGrp="1"/>
          </p:cNvSpPr>
          <p:nvPr>
            <p:ph type="title"/>
          </p:nvPr>
        </p:nvSpPr>
        <p:spPr>
          <a:xfrm>
            <a:off x="1963927" y="287528"/>
            <a:ext cx="65608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6845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Tahoma"/>
                <a:cs typeface="Tahoma"/>
              </a:rPr>
              <a:t>PLAN</a:t>
            </a:r>
            <a:r>
              <a:rPr sz="2400" b="1" spc="31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DE</a:t>
            </a:r>
            <a:r>
              <a:rPr sz="2400" b="1" spc="320" dirty="0">
                <a:latin typeface="Tahoma"/>
                <a:cs typeface="Tahoma"/>
              </a:rPr>
              <a:t> </a:t>
            </a:r>
            <a:r>
              <a:rPr sz="2400" b="1" spc="-105" dirty="0">
                <a:latin typeface="Tahoma"/>
                <a:cs typeface="Tahoma"/>
              </a:rPr>
              <a:t>ORDENAMIENTO</a:t>
            </a:r>
            <a:r>
              <a:rPr sz="2400" b="1" spc="31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Y</a:t>
            </a:r>
            <a:r>
              <a:rPr sz="2400" b="1" spc="310" dirty="0">
                <a:latin typeface="Tahoma"/>
                <a:cs typeface="Tahoma"/>
              </a:rPr>
              <a:t> </a:t>
            </a:r>
            <a:r>
              <a:rPr sz="2400" b="1" spc="-105" dirty="0">
                <a:latin typeface="Tahoma"/>
                <a:cs typeface="Tahoma"/>
              </a:rPr>
              <a:t>REGLAMENTO </a:t>
            </a:r>
            <a:r>
              <a:rPr sz="2400" b="1" spc="-190" dirty="0">
                <a:latin typeface="Tahoma"/>
                <a:cs typeface="Tahoma"/>
              </a:rPr>
              <a:t>DE</a:t>
            </a:r>
            <a:r>
              <a:rPr sz="2400" b="1" spc="-35" dirty="0">
                <a:latin typeface="Tahoma"/>
                <a:cs typeface="Tahoma"/>
              </a:rPr>
              <a:t> </a:t>
            </a:r>
            <a:r>
              <a:rPr sz="2400" b="1" spc="-114" dirty="0">
                <a:latin typeface="Tahoma"/>
                <a:cs typeface="Tahoma"/>
              </a:rPr>
              <a:t>USO</a:t>
            </a:r>
            <a:r>
              <a:rPr sz="2400" b="1" spc="-60" dirty="0">
                <a:latin typeface="Tahoma"/>
                <a:cs typeface="Tahoma"/>
              </a:rPr>
              <a:t> </a:t>
            </a:r>
            <a:r>
              <a:rPr sz="2400" b="1" spc="-240" dirty="0">
                <a:latin typeface="Tahoma"/>
                <a:cs typeface="Tahoma"/>
              </a:rPr>
              <a:t>DEL</a:t>
            </a:r>
            <a:r>
              <a:rPr sz="2400" b="1" spc="-35" dirty="0">
                <a:latin typeface="Tahoma"/>
                <a:cs typeface="Tahoma"/>
              </a:rPr>
              <a:t> </a:t>
            </a:r>
            <a:r>
              <a:rPr sz="2400" b="1" spc="-135" dirty="0">
                <a:latin typeface="Tahoma"/>
                <a:cs typeface="Tahoma"/>
              </a:rPr>
              <a:t>PARQUE</a:t>
            </a:r>
            <a:r>
              <a:rPr sz="2400" b="1" spc="-40" dirty="0">
                <a:latin typeface="Tahoma"/>
                <a:cs typeface="Tahoma"/>
              </a:rPr>
              <a:t> </a:t>
            </a:r>
            <a:r>
              <a:rPr sz="2400" b="1" spc="-20" dirty="0">
                <a:latin typeface="Tahoma"/>
                <a:cs typeface="Tahoma"/>
              </a:rPr>
              <a:t>NACIONAL</a:t>
            </a:r>
            <a:r>
              <a:rPr sz="2400" b="1" spc="-75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MORROCOY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833627" y="4838700"/>
            <a:ext cx="7858759" cy="2019300"/>
            <a:chOff x="833627" y="4838700"/>
            <a:chExt cx="7858759" cy="2019300"/>
          </a:xfrm>
        </p:grpSpPr>
        <p:pic>
          <p:nvPicPr>
            <p:cNvPr id="84" name="object 8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33627" y="4838700"/>
              <a:ext cx="1524761" cy="56769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129027" y="4838700"/>
              <a:ext cx="974598" cy="56769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875788" y="4838700"/>
              <a:ext cx="479285" cy="56769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125723" y="4838700"/>
              <a:ext cx="1312926" cy="56769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209287" y="4838700"/>
              <a:ext cx="1384553" cy="56769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364480" y="4838700"/>
              <a:ext cx="762762" cy="56769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899404" y="4838700"/>
              <a:ext cx="762761" cy="56769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432804" y="4838700"/>
              <a:ext cx="806957" cy="56769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010399" y="4838700"/>
              <a:ext cx="1681733" cy="56769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58011" y="5143500"/>
              <a:ext cx="706374" cy="56769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322831" y="5143500"/>
              <a:ext cx="1073658" cy="56769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154936" y="5143500"/>
              <a:ext cx="1383030" cy="56769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296411" y="5143500"/>
              <a:ext cx="465569" cy="56769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520439" y="5143500"/>
              <a:ext cx="890777" cy="56769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168139" y="5143500"/>
              <a:ext cx="706374" cy="56769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632960" y="5143500"/>
              <a:ext cx="537210" cy="56769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928616" y="5143500"/>
              <a:ext cx="2003297" cy="56769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690360" y="5143500"/>
              <a:ext cx="621029" cy="56769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069836" y="5143500"/>
              <a:ext cx="762762" cy="56769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591044" y="5143500"/>
              <a:ext cx="1101090" cy="56769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858011" y="5448300"/>
              <a:ext cx="1146810" cy="56769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780031" y="5448300"/>
              <a:ext cx="1440942" cy="56769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996183" y="5448300"/>
              <a:ext cx="622554" cy="56769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393948" y="5448300"/>
              <a:ext cx="959358" cy="56769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128516" y="5448300"/>
              <a:ext cx="665226" cy="56769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568951" y="5448300"/>
              <a:ext cx="1750314" cy="56769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980175" y="5448300"/>
              <a:ext cx="409194" cy="56769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164580" y="5448300"/>
              <a:ext cx="1524762" cy="56769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464551" y="5448300"/>
              <a:ext cx="973074" cy="56769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212835" y="5448300"/>
              <a:ext cx="479285" cy="56769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58011" y="5753100"/>
              <a:ext cx="1317498" cy="56769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900427" y="5753100"/>
              <a:ext cx="1387602" cy="56769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015995" y="5753100"/>
              <a:ext cx="764285" cy="56769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509772" y="5753100"/>
              <a:ext cx="764286" cy="56769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003548" y="5753100"/>
              <a:ext cx="806958" cy="56769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539995" y="5753100"/>
              <a:ext cx="1684781" cy="56769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951219" y="5753100"/>
              <a:ext cx="707898" cy="56769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801612" y="5753100"/>
              <a:ext cx="1075181" cy="56769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858011" y="6057900"/>
              <a:ext cx="1384553" cy="56769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2045208" y="6057900"/>
              <a:ext cx="464057" cy="56769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310383" y="6057900"/>
              <a:ext cx="890778" cy="567690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003804" y="6057900"/>
              <a:ext cx="704849" cy="56769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511295" y="6057900"/>
              <a:ext cx="535686" cy="56769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848100" y="6057900"/>
              <a:ext cx="2004822" cy="56769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655563" y="6057900"/>
              <a:ext cx="621029" cy="56769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6077712" y="6057900"/>
              <a:ext cx="764286" cy="56769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643116" y="6057900"/>
              <a:ext cx="1101090" cy="56769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545323" y="6057900"/>
              <a:ext cx="1146809" cy="567690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856487" y="6412995"/>
              <a:ext cx="1445514" cy="44500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028444" y="6412995"/>
              <a:ext cx="625601" cy="445004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380488" y="6412995"/>
              <a:ext cx="965453" cy="445004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070860" y="6412995"/>
              <a:ext cx="668274" cy="445004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467100" y="6412995"/>
              <a:ext cx="1757933" cy="445004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4882895" y="6412995"/>
              <a:ext cx="410705" cy="445004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920995" y="6347465"/>
              <a:ext cx="488429" cy="510534"/>
            </a:xfrm>
            <a:prstGeom prst="rect">
              <a:avLst/>
            </a:prstGeom>
          </p:spPr>
        </p:pic>
      </p:grpSp>
      <p:sp>
        <p:nvSpPr>
          <p:cNvPr id="139" name="object 139"/>
          <p:cNvSpPr txBox="1"/>
          <p:nvPr/>
        </p:nvSpPr>
        <p:spPr>
          <a:xfrm>
            <a:off x="547217" y="1020571"/>
            <a:ext cx="8197215" cy="5798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1574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Gaceta</a:t>
            </a:r>
            <a:r>
              <a:rPr kumimoji="0" sz="2000" b="1" i="0" u="none" strike="noStrike" kern="0" cap="none" spc="-1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Oficial</a:t>
            </a:r>
            <a:r>
              <a:rPr kumimoji="0" sz="2000" b="1" i="0" u="none" strike="noStrike" kern="0" cap="none" spc="4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1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4.911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E</a:t>
            </a:r>
            <a:r>
              <a:rPr kumimoji="0" sz="2000" b="1" i="0" u="none" strike="noStrike" kern="0" cap="none" spc="4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1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26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05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95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86995" marR="78740" lvl="0" indent="19685" algn="just" defTabSz="914400" eaLnBrk="1" fontAlgn="auto" latinLnBrk="0" hangingPunct="1">
              <a:lnSpc>
                <a:spcPct val="100000"/>
              </a:lnSpc>
              <a:spcBef>
                <a:spcPts val="20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Articulo</a:t>
            </a:r>
            <a:r>
              <a:rPr kumimoji="0" sz="20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4°:</a:t>
            </a:r>
            <a:r>
              <a:rPr kumimoji="0" sz="2000" b="1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objetivo</a:t>
            </a:r>
            <a:r>
              <a:rPr kumimoji="0" sz="20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fundamental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del</a:t>
            </a:r>
            <a:r>
              <a:rPr kumimoji="0" sz="20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Parque</a:t>
            </a:r>
            <a:r>
              <a:rPr kumimoji="0" sz="20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Nacional</a:t>
            </a:r>
            <a:r>
              <a:rPr kumimoji="0" sz="20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Morrocoy</a:t>
            </a:r>
            <a:r>
              <a:rPr kumimoji="0" sz="20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es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preservar</a:t>
            </a:r>
            <a:r>
              <a:rPr kumimoji="0" sz="20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r>
              <a:rPr kumimoji="0" sz="20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conservar</a:t>
            </a:r>
            <a:r>
              <a:rPr kumimoji="0" sz="20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20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ecosistemas</a:t>
            </a:r>
            <a:r>
              <a:rPr kumimoji="0" sz="20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r>
              <a:rPr kumimoji="0" sz="20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paisajes</a:t>
            </a:r>
            <a:r>
              <a:rPr kumimoji="0" sz="20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que</a:t>
            </a:r>
            <a:r>
              <a:rPr kumimoji="0" sz="20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se</a:t>
            </a:r>
            <a:r>
              <a:rPr kumimoji="0" sz="20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localizan</a:t>
            </a:r>
            <a:r>
              <a:rPr kumimoji="0" sz="20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en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</a:t>
            </a:r>
            <a:r>
              <a:rPr kumimoji="0" sz="20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sector</a:t>
            </a:r>
            <a:r>
              <a:rPr kumimoji="0" sz="20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marino-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costero</a:t>
            </a:r>
            <a:r>
              <a:rPr kumimoji="0" sz="20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0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la</a:t>
            </a:r>
            <a:r>
              <a:rPr kumimoji="0" sz="20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región</a:t>
            </a:r>
            <a:r>
              <a:rPr kumimoji="0" sz="20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centro</a:t>
            </a:r>
            <a:r>
              <a:rPr kumimoji="0" sz="20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occidental</a:t>
            </a:r>
            <a:r>
              <a:rPr kumimoji="0" sz="20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del</a:t>
            </a:r>
            <a:r>
              <a:rPr kumimoji="0" sz="20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país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mediante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cumplimiento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siguientes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objetivos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específicos: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469265" marR="5080" lvl="0" indent="-457200" algn="just" defTabSz="914400" eaLnBrk="1" fontAlgn="auto" latinLnBrk="0" hangingPunct="1">
              <a:lnSpc>
                <a:spcPct val="100000"/>
              </a:lnSpc>
              <a:spcBef>
                <a:spcPts val="1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1.</a:t>
            </a:r>
            <a:r>
              <a:rPr kumimoji="0" sz="2000" b="1" i="0" u="none" strike="noStrike" kern="0" cap="none" spc="3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Conservar</a:t>
            </a:r>
            <a:r>
              <a:rPr kumimoji="0" sz="2000" b="1" i="0" u="none" strike="noStrike" kern="0" cap="none" spc="1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de</a:t>
            </a:r>
            <a:r>
              <a:rPr kumimoji="0" sz="2000" b="1" i="0" u="none" strike="noStrike" kern="0" cap="none" spc="1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manera</a:t>
            </a:r>
            <a:r>
              <a:rPr kumimoji="0" sz="2000" b="1" i="0" u="none" strike="noStrike" kern="0" cap="none" spc="1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inalterada</a:t>
            </a:r>
            <a:r>
              <a:rPr kumimoji="0" sz="2000" b="1" i="0" u="none" strike="noStrike" kern="0" cap="none" spc="1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20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principales</a:t>
            </a:r>
            <a:r>
              <a:rPr kumimoji="0" sz="20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ecosistemas</a:t>
            </a:r>
            <a:r>
              <a:rPr kumimoji="0" sz="200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que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caracterizan</a:t>
            </a:r>
            <a:r>
              <a:rPr kumimoji="0" sz="2000" b="0" i="0" u="none" strike="noStrike" kern="0" cap="none" spc="40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al</a:t>
            </a:r>
            <a:r>
              <a:rPr kumimoji="0" sz="2000" b="0" i="0" u="none" strike="noStrike" kern="0" cap="none" spc="4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Parque</a:t>
            </a:r>
            <a:r>
              <a:rPr kumimoji="0" sz="2000" b="0" i="0" u="none" strike="noStrike" kern="0" cap="none" spc="40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Nacional</a:t>
            </a:r>
            <a:r>
              <a:rPr kumimoji="0" sz="2000" b="0" i="0" u="none" strike="noStrike" kern="0" cap="none" spc="4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Morrocoy:</a:t>
            </a:r>
            <a:r>
              <a:rPr kumimoji="0" sz="2000" b="0" i="0" u="none" strike="noStrike" kern="0" cap="none" spc="40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manglares</a:t>
            </a:r>
            <a:r>
              <a:rPr kumimoji="0" sz="2000" b="1" i="0" u="none" strike="noStrike" kern="0" cap="none" spc="3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r>
              <a:rPr kumimoji="0" sz="2000" b="0" i="0" u="none" strike="noStrike" kern="0" cap="none" spc="40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lagunas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costeras,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arrecifes</a:t>
            </a:r>
            <a:r>
              <a:rPr kumimoji="0" sz="20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coralinos</a:t>
            </a:r>
            <a:r>
              <a:rPr kumimoji="0" sz="20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r>
              <a:rPr kumimoji="0" sz="2000" b="0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praderas</a:t>
            </a:r>
            <a:r>
              <a:rPr kumimoji="0" sz="20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fanerógamas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marinas,</a:t>
            </a:r>
            <a:r>
              <a:rPr kumimoji="0" sz="20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conjunto</a:t>
            </a:r>
            <a:r>
              <a:rPr kumimoji="0" sz="20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0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cayos,</a:t>
            </a:r>
            <a:r>
              <a:rPr kumimoji="0" sz="20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bajos</a:t>
            </a:r>
            <a:r>
              <a:rPr kumimoji="0" sz="20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</a:t>
            </a:r>
            <a:r>
              <a:rPr kumimoji="0" sz="20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islotes,</a:t>
            </a:r>
            <a:r>
              <a:rPr kumimoji="0" sz="20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las</a:t>
            </a:r>
            <a:r>
              <a:rPr kumimoji="0" sz="20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comunidades</a:t>
            </a:r>
            <a:r>
              <a:rPr kumimoji="0" sz="20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halófitas,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sabanas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bosques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deciduos.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469265" marR="221615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5134" algn="l"/>
                <a:tab pos="6414135" algn="l"/>
              </a:tabLst>
              <a:defRPr/>
            </a:pP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8.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	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Recuperar</a:t>
            </a:r>
            <a:r>
              <a:rPr kumimoji="0" sz="2000" b="0" i="0" u="none" strike="noStrike" kern="0" cap="none" spc="2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áreas</a:t>
            </a:r>
            <a:r>
              <a:rPr kumimoji="0" sz="2000" b="0" i="0" u="none" strike="noStrike" kern="0" cap="none" spc="2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o</a:t>
            </a:r>
            <a:r>
              <a:rPr kumimoji="0" sz="20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recursos</a:t>
            </a:r>
            <a:r>
              <a:rPr kumimoji="0" sz="2000" b="0" i="0" u="none" strike="noStrike" kern="0" cap="none" spc="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naturales</a:t>
            </a:r>
            <a:r>
              <a:rPr kumimoji="0" sz="20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que</a:t>
            </a:r>
            <a:r>
              <a:rPr kumimoji="0" sz="2000" b="0" i="0" u="none" strike="noStrike" kern="0" cap="none" spc="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han</a:t>
            </a:r>
            <a:r>
              <a:rPr kumimoji="0" sz="2000" b="0" i="0" u="none" strike="noStrike" kern="0" cap="none" spc="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sido</a:t>
            </a:r>
            <a:r>
              <a:rPr kumimoji="0" sz="20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degradados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por</a:t>
            </a:r>
            <a:r>
              <a:rPr kumimoji="0" sz="20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acción</a:t>
            </a:r>
            <a:r>
              <a:rPr kumimoji="0" sz="20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antrópica</a:t>
            </a:r>
            <a:r>
              <a:rPr kumimoji="0" sz="20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r>
              <a:rPr kumimoji="0" sz="20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velar</a:t>
            </a:r>
            <a:r>
              <a:rPr kumimoji="0" sz="20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por</a:t>
            </a:r>
            <a:r>
              <a:rPr kumimoji="0" sz="20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</a:t>
            </a:r>
            <a:r>
              <a:rPr kumimoji="0" sz="20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mantenimiento</a:t>
            </a:r>
            <a:r>
              <a:rPr kumimoji="0" sz="200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00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una</a:t>
            </a:r>
            <a:r>
              <a:rPr kumimoji="0" sz="20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óptima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calidad</a:t>
            </a:r>
            <a:r>
              <a:rPr kumimoji="0" sz="20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ambiental</a:t>
            </a:r>
            <a:r>
              <a:rPr kumimoji="0" sz="20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en</a:t>
            </a:r>
            <a:r>
              <a:rPr kumimoji="0" sz="20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todos</a:t>
            </a:r>
            <a:r>
              <a:rPr kumimoji="0" sz="2000" b="0" i="0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20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ecosistemas.</a:t>
            </a:r>
            <a:r>
              <a:rPr kumimoji="0" sz="2000" b="0" i="0" u="none" strike="noStrike" kern="0" cap="none" spc="2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Recuperar</a:t>
            </a:r>
            <a:r>
              <a:rPr kumimoji="0" sz="2000" b="0" i="0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áreas</a:t>
            </a:r>
            <a:r>
              <a:rPr kumimoji="0" sz="2000" b="0" i="0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o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recursos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naturales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que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han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sido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degradados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por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acción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antrópica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velar</a:t>
            </a:r>
            <a:r>
              <a:rPr kumimoji="0" sz="20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por</a:t>
            </a:r>
            <a:r>
              <a:rPr kumimoji="0" sz="20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mantenimiento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una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óptima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calidad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ambiental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en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todos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ecosistemas.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6967410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7447" y="1467611"/>
            <a:ext cx="7497445" cy="1409065"/>
            <a:chOff x="917447" y="1467611"/>
            <a:chExt cx="7497445" cy="1409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9791" y="1467611"/>
              <a:ext cx="1992630" cy="6774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7447" y="1869947"/>
              <a:ext cx="7395209" cy="6774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9559" y="1869947"/>
              <a:ext cx="505205" cy="6774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59" y="2199131"/>
              <a:ext cx="2977133" cy="677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6596" y="2199131"/>
              <a:ext cx="505205" cy="677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08703" y="2199131"/>
              <a:ext cx="3771138" cy="67741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40436" y="3304032"/>
            <a:ext cx="8570595" cy="1043305"/>
            <a:chOff x="440436" y="3304032"/>
            <a:chExt cx="8570595" cy="104330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436" y="3304032"/>
              <a:ext cx="1555241" cy="677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4124" y="3304032"/>
              <a:ext cx="570738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1763" y="3304032"/>
              <a:ext cx="525005" cy="6774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43683" y="3304032"/>
              <a:ext cx="505206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07336" y="3304032"/>
              <a:ext cx="893826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9608" y="3304032"/>
              <a:ext cx="1572006" cy="6774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90059" y="3304032"/>
              <a:ext cx="1760982" cy="6774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09488" y="3304032"/>
              <a:ext cx="979169" cy="6774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47103" y="3304032"/>
              <a:ext cx="1895094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00643" y="3304032"/>
              <a:ext cx="810005" cy="6774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7636" y="3669792"/>
              <a:ext cx="1384553" cy="6774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65960" y="3669792"/>
              <a:ext cx="1585722" cy="6774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38500" y="3669792"/>
              <a:ext cx="1674114" cy="6774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594859" y="3669792"/>
              <a:ext cx="893826" cy="6774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70932" y="3669792"/>
              <a:ext cx="791717" cy="67741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46420" y="3669792"/>
              <a:ext cx="1773174" cy="6774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16495" y="3669792"/>
              <a:ext cx="488429" cy="677418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36319" y="4433315"/>
            <a:ext cx="896874" cy="680466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2895600" y="4433315"/>
            <a:ext cx="5758815" cy="1055370"/>
            <a:chOff x="2895600" y="4433315"/>
            <a:chExt cx="5758815" cy="1055370"/>
          </a:xfrm>
        </p:grpSpPr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10072" y="4433315"/>
              <a:ext cx="2305050" cy="68046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11667" y="4433315"/>
              <a:ext cx="642366" cy="68046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95600" y="4811267"/>
              <a:ext cx="505205" cy="6774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97707" y="4811267"/>
              <a:ext cx="1876806" cy="67741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14672" y="4811267"/>
              <a:ext cx="1402841" cy="67741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14416" y="4811267"/>
              <a:ext cx="589026" cy="67741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943600" y="4811267"/>
              <a:ext cx="639318" cy="67741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323076" y="4811267"/>
              <a:ext cx="1402842" cy="6774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466076" y="4811267"/>
              <a:ext cx="1184909" cy="677418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618540" y="287528"/>
            <a:ext cx="8192770" cy="499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7630" marR="291465" lvl="0" indent="15684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PLAN</a:t>
            </a:r>
            <a:r>
              <a:rPr kumimoji="0" sz="2400" b="1" i="0" u="none" strike="noStrike" kern="0" cap="none" spc="3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DE</a:t>
            </a:r>
            <a:r>
              <a:rPr kumimoji="0" sz="2400" b="1" i="0" u="none" strike="noStrike" kern="0" cap="none" spc="3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400" b="1" i="0" u="none" strike="noStrike" kern="0" cap="none" spc="-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ORDENAMIENTO</a:t>
            </a:r>
            <a:r>
              <a:rPr kumimoji="0" sz="2400" b="1" i="0" u="none" strike="noStrike" kern="0" cap="none" spc="3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Y</a:t>
            </a:r>
            <a:r>
              <a:rPr kumimoji="0" sz="2400" b="1" i="0" u="none" strike="noStrike" kern="0" cap="none" spc="3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400" b="1" i="0" u="none" strike="noStrike" kern="0" cap="none" spc="-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REGLAMENTO </a:t>
            </a:r>
            <a:r>
              <a:rPr kumimoji="0" sz="2400" b="1" i="0" u="none" strike="noStrike" kern="0" cap="none" spc="-1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DE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400" b="1" i="0" u="none" strike="noStrike" kern="0" cap="none" spc="-11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USO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400" b="1" i="0" u="none" strike="noStrike" kern="0" cap="none" spc="-2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DEL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400" b="1" i="0" u="none" strike="noStrike" kern="0" cap="none" spc="-1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PARQUE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NACIONAL</a:t>
            </a:r>
            <a:r>
              <a:rPr kumimoji="0" sz="2400" b="1" i="0" u="none" strike="noStrike" kern="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MORROCOY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3943985" marR="0" lvl="0" indent="0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Gaceta</a:t>
            </a:r>
            <a:r>
              <a:rPr kumimoji="0" sz="2000" b="1" i="0" u="none" strike="noStrike" kern="0" cap="none" spc="-1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Oficial</a:t>
            </a:r>
            <a:r>
              <a:rPr kumimoji="0" sz="2000" b="1" i="0" u="none" strike="noStrike" kern="0" cap="none" spc="4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1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4.911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E</a:t>
            </a:r>
            <a:r>
              <a:rPr kumimoji="0" sz="2000" b="1" i="0" u="none" strike="noStrike" kern="0" cap="none" spc="4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1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26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05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95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0" marR="111760" lvl="0" indent="0" algn="ctr" defTabSz="914400" eaLnBrk="1" fontAlgn="auto" latinLnBrk="0" hangingPunct="1">
              <a:lnSpc>
                <a:spcPct val="100000"/>
              </a:lnSpc>
              <a:spcBef>
                <a:spcPts val="1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Capítulo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IV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88950" marR="600710" lvl="0" indent="0" algn="ctr" defTabSz="914400" eaLnBrk="1" fontAlgn="auto" latinLnBrk="0" hangingPunct="1">
              <a:lnSpc>
                <a:spcPts val="259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De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los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recursos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biológicos,</a:t>
            </a:r>
            <a:r>
              <a:rPr kumimoji="0" sz="24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escénicos,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histórico-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culturales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socio-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económicos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relevantes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69265" marR="5080" lvl="0" indent="-45720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Artículo</a:t>
            </a:r>
            <a:r>
              <a:rPr kumimoji="0" sz="2400" b="1" i="0" u="none" strike="noStrike" kern="0" cap="none" spc="5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8°:</a:t>
            </a:r>
            <a:r>
              <a:rPr kumimoji="0" sz="2400" b="1" i="0" u="none" strike="noStrike" kern="0" cap="none" spc="5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2400" b="0" i="0" u="none" strike="noStrike" kern="0" cap="none" spc="5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recursos</a:t>
            </a:r>
            <a:r>
              <a:rPr kumimoji="0" sz="2400" b="0" i="0" u="none" strike="noStrike" kern="0" cap="none" spc="5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biológicos</a:t>
            </a:r>
            <a:r>
              <a:rPr kumimoji="0" sz="2400" b="0" i="0" u="none" strike="noStrike" kern="0" cap="none" spc="5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más</a:t>
            </a:r>
            <a:r>
              <a:rPr kumimoji="0" sz="2400" b="0" i="0" u="none" strike="noStrike" kern="0" cap="none" spc="5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resaltantes</a:t>
            </a:r>
            <a:r>
              <a:rPr kumimoji="0" sz="2400" b="0" i="0" u="none" strike="noStrike" kern="0" cap="none" spc="5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del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Parque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Nacional</a:t>
            </a:r>
            <a:r>
              <a:rPr kumimoji="0" sz="2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Morrocoy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son</a:t>
            </a:r>
            <a:r>
              <a:rPr kumimoji="0" sz="24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siguientes: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0" marR="363220" lvl="0" indent="0" algn="r" defTabSz="914400" eaLnBrk="1" fontAlgn="auto" latinLnBrk="0" hangingPunct="1">
              <a:lnSpc>
                <a:spcPct val="100000"/>
              </a:lnSpc>
              <a:spcBef>
                <a:spcPts val="27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2.</a:t>
            </a:r>
            <a:r>
              <a:rPr kumimoji="0" sz="2800" b="1" i="0" u="none" strike="noStrike" kern="0" cap="none" spc="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Las</a:t>
            </a:r>
            <a:r>
              <a:rPr kumimoji="0" sz="24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comunidades</a:t>
            </a:r>
            <a:r>
              <a:rPr kumimoji="0" sz="2400" b="1" i="0" u="none" strike="noStrike" kern="0" cap="none" spc="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de</a:t>
            </a:r>
            <a:r>
              <a:rPr kumimoji="0" sz="2400" b="1" i="0" u="none" strike="noStrike" kern="0" cap="none" spc="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manglar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r>
              <a:rPr kumimoji="0" sz="2400" b="1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destacándose</a:t>
            </a:r>
            <a:r>
              <a:rPr kumimoji="0" sz="24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0" marR="365125" lvl="0" indent="0" algn="r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mangle</a:t>
            </a:r>
            <a:r>
              <a:rPr kumimoji="0" sz="2400" b="1" i="0" u="none" strike="noStrike" kern="0" cap="none" spc="3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rojo</a:t>
            </a:r>
            <a:r>
              <a:rPr kumimoji="0" sz="2400" b="1" i="0" u="none" strike="noStrike" kern="0" cap="none" spc="3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(</a:t>
            </a:r>
            <a:r>
              <a:rPr kumimoji="0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Rhyzopora</a:t>
            </a:r>
            <a:r>
              <a:rPr kumimoji="0" sz="2400" b="0" i="1" u="none" strike="noStrike" kern="0" cap="none" spc="3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mangle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),</a:t>
            </a:r>
            <a:r>
              <a:rPr kumimoji="0" sz="2400" b="0" i="0" u="none" strike="noStrike" kern="0" cap="none" spc="3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</a:t>
            </a:r>
            <a:r>
              <a:rPr kumimoji="0" sz="2400" b="0" i="0" u="none" strike="noStrike" kern="0" cap="none" spc="3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mangle</a:t>
            </a:r>
            <a:r>
              <a:rPr kumimoji="0" sz="2400" b="0" i="0" u="none" strike="noStrike" kern="0" cap="none" spc="3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negro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69263" y="5177028"/>
            <a:ext cx="7682230" cy="1043305"/>
            <a:chOff x="969263" y="5177028"/>
            <a:chExt cx="7682230" cy="1043305"/>
          </a:xfrm>
        </p:grpSpPr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9263" y="5177028"/>
              <a:ext cx="505206" cy="67741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71371" y="5177028"/>
              <a:ext cx="1721357" cy="67741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16936" y="5177028"/>
              <a:ext cx="1826514" cy="67741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340352" y="5177028"/>
              <a:ext cx="590550" cy="67741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55108" y="5177028"/>
              <a:ext cx="640841" cy="67741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820155" y="5177028"/>
              <a:ext cx="1404366" cy="67741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48728" y="5177028"/>
              <a:ext cx="1302257" cy="67741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9263" y="5542788"/>
              <a:ext cx="505206" cy="67741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71371" y="5542788"/>
              <a:ext cx="2151126" cy="677418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1147368" y="5256021"/>
            <a:ext cx="18745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(</a:t>
            </a:r>
            <a:r>
              <a:rPr kumimoji="0" sz="2400" b="0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Avicennia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(</a:t>
            </a:r>
            <a:r>
              <a:rPr kumimoji="0" sz="2400" b="0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Laguncularia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081527" y="5542788"/>
            <a:ext cx="2258060" cy="677545"/>
            <a:chOff x="3081527" y="5542788"/>
            <a:chExt cx="2258060" cy="677545"/>
          </a:xfrm>
        </p:grpSpPr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81527" y="5542788"/>
              <a:ext cx="1741170" cy="67741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19600" y="5542788"/>
              <a:ext cx="505205" cy="67741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83835" y="5542788"/>
              <a:ext cx="555498" cy="677418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3095370" y="5256021"/>
            <a:ext cx="20453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165" marR="5080" lvl="0" indent="-1651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79600" algn="l"/>
              </a:tabLst>
              <a:defRPr/>
            </a:pPr>
            <a:r>
              <a:rPr kumimoji="0" sz="2400" b="0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germinans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), </a:t>
            </a:r>
            <a:r>
              <a:rPr kumimoji="0" sz="2400" b="0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racemosa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)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5198364" y="5542788"/>
            <a:ext cx="1899920" cy="677545"/>
            <a:chOff x="5198364" y="5542788"/>
            <a:chExt cx="1899920" cy="677545"/>
          </a:xfrm>
        </p:grpSpPr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98364" y="5542788"/>
              <a:ext cx="639317" cy="67741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696712" y="5542788"/>
              <a:ext cx="1401317" cy="677418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5233796" y="5256021"/>
            <a:ext cx="17913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5080" lvl="0" indent="-14351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4050" algn="l"/>
                <a:tab pos="777240" algn="l"/>
              </a:tabLst>
              <a:defRPr/>
            </a:pP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		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mangle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el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mangle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pic>
        <p:nvPicPr>
          <p:cNvPr id="59" name="object 5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957059" y="5542788"/>
            <a:ext cx="1693926" cy="677418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7136130" y="5256021"/>
            <a:ext cx="13150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39116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blanco botoncillo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969263" y="5908547"/>
            <a:ext cx="3422650" cy="677545"/>
            <a:chOff x="969263" y="5908547"/>
            <a:chExt cx="3422650" cy="677545"/>
          </a:xfrm>
        </p:grpSpPr>
        <p:pic>
          <p:nvPicPr>
            <p:cNvPr id="62" name="object 6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9263" y="5908547"/>
              <a:ext cx="505206" cy="67741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71371" y="5908547"/>
              <a:ext cx="2044445" cy="67741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801112" y="5908547"/>
              <a:ext cx="1402841" cy="6774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800856" y="5908547"/>
              <a:ext cx="505205" cy="67741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902963" y="5908547"/>
              <a:ext cx="488429" cy="677418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1147368" y="5987288"/>
            <a:ext cx="30448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(</a:t>
            </a:r>
            <a:r>
              <a:rPr kumimoji="0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Conocarpus</a:t>
            </a:r>
            <a:r>
              <a:rPr kumimoji="0" sz="2400" b="0" i="1" u="none" strike="noStrike" kern="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erectus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).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3054067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7447" y="1467611"/>
            <a:ext cx="7497445" cy="1409065"/>
            <a:chOff x="917447" y="1467611"/>
            <a:chExt cx="7497445" cy="1409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9791" y="1467611"/>
              <a:ext cx="1992630" cy="6774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7447" y="1869947"/>
              <a:ext cx="7395209" cy="6774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9559" y="1869947"/>
              <a:ext cx="505205" cy="6774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59" y="2199131"/>
              <a:ext cx="2977133" cy="677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6596" y="2199131"/>
              <a:ext cx="505205" cy="677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08703" y="2199131"/>
              <a:ext cx="3771138" cy="677418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1963927" y="287528"/>
            <a:ext cx="65608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6845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Tahoma"/>
                <a:cs typeface="Tahoma"/>
              </a:rPr>
              <a:t>PLAN</a:t>
            </a:r>
            <a:r>
              <a:rPr sz="2400" b="1" spc="31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DE</a:t>
            </a:r>
            <a:r>
              <a:rPr sz="2400" b="1" spc="320" dirty="0">
                <a:latin typeface="Tahoma"/>
                <a:cs typeface="Tahoma"/>
              </a:rPr>
              <a:t> </a:t>
            </a:r>
            <a:r>
              <a:rPr sz="2400" b="1" spc="-105" dirty="0">
                <a:latin typeface="Tahoma"/>
                <a:cs typeface="Tahoma"/>
              </a:rPr>
              <a:t>ORDENAMIENTO</a:t>
            </a:r>
            <a:r>
              <a:rPr sz="2400" b="1" spc="31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Y</a:t>
            </a:r>
            <a:r>
              <a:rPr sz="2400" b="1" spc="310" dirty="0">
                <a:latin typeface="Tahoma"/>
                <a:cs typeface="Tahoma"/>
              </a:rPr>
              <a:t> </a:t>
            </a:r>
            <a:r>
              <a:rPr sz="2400" b="1" spc="-105" dirty="0">
                <a:latin typeface="Tahoma"/>
                <a:cs typeface="Tahoma"/>
              </a:rPr>
              <a:t>REGLAMENTO </a:t>
            </a:r>
            <a:r>
              <a:rPr sz="2400" b="1" spc="-190" dirty="0">
                <a:latin typeface="Tahoma"/>
                <a:cs typeface="Tahoma"/>
              </a:rPr>
              <a:t>DE</a:t>
            </a:r>
            <a:r>
              <a:rPr sz="2400" b="1" spc="-35" dirty="0">
                <a:latin typeface="Tahoma"/>
                <a:cs typeface="Tahoma"/>
              </a:rPr>
              <a:t> </a:t>
            </a:r>
            <a:r>
              <a:rPr sz="2400" b="1" spc="-114" dirty="0">
                <a:latin typeface="Tahoma"/>
                <a:cs typeface="Tahoma"/>
              </a:rPr>
              <a:t>USO</a:t>
            </a:r>
            <a:r>
              <a:rPr sz="2400" b="1" spc="-60" dirty="0">
                <a:latin typeface="Tahoma"/>
                <a:cs typeface="Tahoma"/>
              </a:rPr>
              <a:t> </a:t>
            </a:r>
            <a:r>
              <a:rPr sz="2400" b="1" spc="-240" dirty="0">
                <a:latin typeface="Tahoma"/>
                <a:cs typeface="Tahoma"/>
              </a:rPr>
              <a:t>DEL</a:t>
            </a:r>
            <a:r>
              <a:rPr sz="2400" b="1" spc="-35" dirty="0">
                <a:latin typeface="Tahoma"/>
                <a:cs typeface="Tahoma"/>
              </a:rPr>
              <a:t> </a:t>
            </a:r>
            <a:r>
              <a:rPr sz="2400" b="1" spc="-135" dirty="0">
                <a:latin typeface="Tahoma"/>
                <a:cs typeface="Tahoma"/>
              </a:rPr>
              <a:t>PARQUE</a:t>
            </a:r>
            <a:r>
              <a:rPr sz="2400" b="1" spc="-40" dirty="0">
                <a:latin typeface="Tahoma"/>
                <a:cs typeface="Tahoma"/>
              </a:rPr>
              <a:t> </a:t>
            </a:r>
            <a:r>
              <a:rPr sz="2400" b="1" spc="-20" dirty="0">
                <a:latin typeface="Tahoma"/>
                <a:cs typeface="Tahoma"/>
              </a:rPr>
              <a:t>NACIONAL</a:t>
            </a:r>
            <a:r>
              <a:rPr sz="2400" b="1" spc="-75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MORROCOY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0436" y="3304032"/>
            <a:ext cx="8067675" cy="1043305"/>
            <a:chOff x="440436" y="3304032"/>
            <a:chExt cx="8067675" cy="104330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436" y="3304032"/>
              <a:ext cx="1555241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6024" y="3304032"/>
              <a:ext cx="570738" cy="6774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3663" y="3304032"/>
              <a:ext cx="525005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05583" y="3304032"/>
              <a:ext cx="505206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1136" y="3304032"/>
              <a:ext cx="893826" cy="6774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45308" y="3304032"/>
              <a:ext cx="1572006" cy="6774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37659" y="3304032"/>
              <a:ext cx="1757934" cy="6774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15939" y="3304032"/>
              <a:ext cx="742950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79236" y="3304032"/>
              <a:ext cx="1794510" cy="6774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94092" y="3304032"/>
              <a:ext cx="913638" cy="6774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7636" y="3669792"/>
              <a:ext cx="2062733" cy="6774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44140" y="3669792"/>
              <a:ext cx="639317" cy="6774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65703" y="3669792"/>
              <a:ext cx="1384554" cy="6774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34027" y="3669792"/>
              <a:ext cx="1585722" cy="67741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08091" y="3669792"/>
              <a:ext cx="1736598" cy="6774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25412" y="3669792"/>
              <a:ext cx="893826" cy="6774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216140" y="3669792"/>
              <a:ext cx="488429" cy="677418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778763" y="4812791"/>
            <a:ext cx="7800975" cy="1847850"/>
            <a:chOff x="778763" y="4812791"/>
            <a:chExt cx="7800975" cy="1847850"/>
          </a:xfrm>
        </p:grpSpPr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78763" y="4812791"/>
              <a:ext cx="893826" cy="67741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54836" y="4812791"/>
              <a:ext cx="2062734" cy="67741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01340" y="4812791"/>
              <a:ext cx="741426" cy="6774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525012" y="4812791"/>
              <a:ext cx="791717" cy="67741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98975" y="4812791"/>
              <a:ext cx="1520189" cy="67741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02935" y="4812791"/>
              <a:ext cx="1046226" cy="67741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931408" y="4812791"/>
              <a:ext cx="741426" cy="67741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55079" y="4812791"/>
              <a:ext cx="1401318" cy="6774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353299" y="4812791"/>
              <a:ext cx="488429" cy="67741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12291" y="5398007"/>
              <a:ext cx="741426" cy="67741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67968" y="5398007"/>
              <a:ext cx="1706118" cy="67741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88336" y="5398007"/>
              <a:ext cx="1099565" cy="67741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502152" y="5398007"/>
              <a:ext cx="791718" cy="67741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008119" y="5398007"/>
              <a:ext cx="2064257" cy="67741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786628" y="5398007"/>
              <a:ext cx="742950" cy="67741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243828" y="5398007"/>
              <a:ext cx="1878329" cy="67741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836407" y="5398007"/>
              <a:ext cx="742950" cy="67741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7635" y="5983223"/>
              <a:ext cx="1503426" cy="67741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84831" y="5983223"/>
              <a:ext cx="555498" cy="67741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21052" y="5983223"/>
              <a:ext cx="741426" cy="67741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746247" y="5983223"/>
              <a:ext cx="1401318" cy="67741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831336" y="5983223"/>
              <a:ext cx="1840230" cy="67741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68467" y="5983223"/>
              <a:ext cx="488429" cy="677418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618540" y="1020571"/>
            <a:ext cx="7903845" cy="5434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43985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Gaceta</a:t>
            </a:r>
            <a:r>
              <a:rPr kumimoji="0" sz="2000" b="1" i="0" u="none" strike="noStrike" kern="0" cap="none" spc="-1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Oficial</a:t>
            </a:r>
            <a:r>
              <a:rPr kumimoji="0" sz="2000" b="1" i="0" u="none" strike="noStrike" kern="0" cap="none" spc="4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1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4.911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E</a:t>
            </a:r>
            <a:r>
              <a:rPr kumimoji="0" sz="2000" b="1" i="0" u="none" strike="noStrike" kern="0" cap="none" spc="4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1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26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1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05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sz="2000" b="1" i="0" u="none" strike="noStrike" kern="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95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cs typeface="Tahoma"/>
            </a:endParaRPr>
          </a:p>
          <a:p>
            <a:pPr marL="168910" marR="0" lvl="0" indent="0" algn="ctr" defTabSz="914400" eaLnBrk="1" fontAlgn="auto" latinLnBrk="0" hangingPunct="1">
              <a:lnSpc>
                <a:spcPct val="100000"/>
              </a:lnSpc>
              <a:spcBef>
                <a:spcPts val="1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Capítulo</a:t>
            </a:r>
            <a:r>
              <a:rPr kumimoji="0" sz="2400" b="1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IV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88950" marR="311785" lvl="0" indent="0" algn="ctr" defTabSz="914400" eaLnBrk="1" fontAlgn="auto" latinLnBrk="0" hangingPunct="1">
              <a:lnSpc>
                <a:spcPts val="259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De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los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recursos</a:t>
            </a:r>
            <a:r>
              <a:rPr kumimoji="0" sz="2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biológicos,</a:t>
            </a:r>
            <a:r>
              <a:rPr kumimoji="0" sz="24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escénicos,</a:t>
            </a:r>
            <a:r>
              <a:rPr kumimoji="0" sz="240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histórico-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culturales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socio-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económicos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relevantes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69265" marR="219075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Articulo</a:t>
            </a:r>
            <a:r>
              <a:rPr kumimoji="0" sz="2400" b="1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9°:</a:t>
            </a:r>
            <a:r>
              <a:rPr kumimoji="0" sz="2400" b="1" i="0" u="none" strike="noStrike" kern="0" cap="none" spc="2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24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recursos</a:t>
            </a:r>
            <a:r>
              <a:rPr kumimoji="0" sz="2400" b="0" i="0" u="none" strike="noStrike" kern="0" cap="none" spc="2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escénicos</a:t>
            </a:r>
            <a:r>
              <a:rPr kumimoji="0" sz="24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4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relevancia</a:t>
            </a:r>
            <a:r>
              <a:rPr kumimoji="0" sz="2400" b="0" i="0" u="none" strike="noStrike" kern="0" cap="none" spc="2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que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caracterizan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al</a:t>
            </a:r>
            <a:r>
              <a:rPr kumimoji="0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Parque</a:t>
            </a:r>
            <a:r>
              <a:rPr kumimoji="0" sz="240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Nacional</a:t>
            </a:r>
            <a:r>
              <a:rPr kumimoji="0" sz="24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Morrocoy,</a:t>
            </a:r>
            <a:r>
              <a:rPr kumimoji="0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son: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1.</a:t>
            </a: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Las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formaciones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los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distintos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tipos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mangle.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469265" marR="144145" lvl="0" indent="-457200" defTabSz="914400" eaLnBrk="1" fontAlgn="auto" latinLnBrk="0" hangingPunct="1">
              <a:lnSpc>
                <a:spcPct val="16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6.</a:t>
            </a:r>
            <a:r>
              <a:rPr kumimoji="0" sz="2400" b="1" i="0" u="none" strike="noStrike" kern="0" cap="none" spc="1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La</a:t>
            </a:r>
            <a:r>
              <a:rPr kumimoji="0" sz="24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transición</a:t>
            </a:r>
            <a:r>
              <a:rPr kumimoji="0" sz="24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entre</a:t>
            </a:r>
            <a:r>
              <a:rPr kumimoji="0" sz="24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las</a:t>
            </a:r>
            <a:r>
              <a:rPr kumimoji="0" sz="24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formaciones</a:t>
            </a:r>
            <a:r>
              <a:rPr kumimoji="0" sz="240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vegetación</a:t>
            </a:r>
            <a:r>
              <a:rPr kumimoji="0" sz="24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manglar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y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de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bosque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caducifolio.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2481857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Tractor Close up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571999" cy="3500628"/>
            </a:xfrm>
            <a:prstGeom prst="rect">
              <a:avLst/>
            </a:prstGeom>
          </p:spPr>
        </p:pic>
        <p:pic>
          <p:nvPicPr>
            <p:cNvPr id="4" name="object 4" descr="Vista Noreste Cajon 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3284219"/>
              <a:ext cx="4572000" cy="3573778"/>
            </a:xfrm>
            <a:prstGeom prst="rect">
              <a:avLst/>
            </a:prstGeom>
          </p:spPr>
        </p:pic>
        <p:pic>
          <p:nvPicPr>
            <p:cNvPr id="5" name="object 5" descr="Vista Norte 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00626"/>
              <a:ext cx="4571999" cy="3357372"/>
            </a:xfrm>
            <a:prstGeom prst="rect">
              <a:avLst/>
            </a:prstGeom>
          </p:spPr>
        </p:pic>
        <p:pic>
          <p:nvPicPr>
            <p:cNvPr id="6" name="object 6" descr="Vista Hacia Carretera Wes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0371" y="0"/>
              <a:ext cx="4643628" cy="3500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2880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65048"/>
            <a:ext cx="9144000" cy="6093460"/>
            <a:chOff x="0" y="765048"/>
            <a:chExt cx="9144000" cy="6093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5048"/>
              <a:ext cx="4931663" cy="6092949"/>
            </a:xfrm>
            <a:prstGeom prst="rect">
              <a:avLst/>
            </a:prstGeom>
          </p:spPr>
        </p:pic>
        <p:pic>
          <p:nvPicPr>
            <p:cNvPr id="4" name="object 4" descr="COMUNICADO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1663" y="3860291"/>
              <a:ext cx="4212336" cy="2997707"/>
            </a:xfrm>
            <a:prstGeom prst="rect">
              <a:avLst/>
            </a:prstGeom>
          </p:spPr>
        </p:pic>
        <p:pic>
          <p:nvPicPr>
            <p:cNvPr id="5" name="object 5" descr="COMUNICANDO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1663" y="765048"/>
              <a:ext cx="4212336" cy="3168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6365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Canal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06950"/>
              <a:ext cx="4571999" cy="3051047"/>
            </a:xfrm>
            <a:prstGeom prst="rect">
              <a:avLst/>
            </a:prstGeom>
          </p:spPr>
        </p:pic>
        <p:pic>
          <p:nvPicPr>
            <p:cNvPr id="4" name="object 4" descr="Canal Extension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371" y="0"/>
              <a:ext cx="4643628" cy="3860292"/>
            </a:xfrm>
            <a:prstGeom prst="rect">
              <a:avLst/>
            </a:prstGeom>
          </p:spPr>
        </p:pic>
        <p:pic>
          <p:nvPicPr>
            <p:cNvPr id="5" name="object 5" descr="CLOSE UP EXCAVACION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3860291"/>
              <a:ext cx="4572000" cy="2997707"/>
            </a:xfrm>
            <a:prstGeom prst="rect">
              <a:avLst/>
            </a:prstGeom>
          </p:spPr>
        </p:pic>
        <p:pic>
          <p:nvPicPr>
            <p:cNvPr id="6" name="object 6" descr="Tractor 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500371" cy="3870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479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55360" y="313181"/>
            <a:ext cx="28225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0000"/>
                </a:solidFill>
                <a:latin typeface="Arial"/>
                <a:cs typeface="Arial"/>
              </a:rPr>
              <a:t>Decreto</a:t>
            </a:r>
            <a:r>
              <a:rPr sz="4000" b="1" spc="-1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FF0000"/>
                </a:solidFill>
                <a:latin typeface="Arial"/>
                <a:cs typeface="Arial"/>
              </a:rPr>
              <a:t>113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217" y="796290"/>
            <a:ext cx="7900670" cy="450342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680460" marR="76835" indent="790575">
              <a:lnSpc>
                <a:spcPts val="3110"/>
              </a:lnSpc>
              <a:spcBef>
                <a:spcPts val="405"/>
              </a:spcBef>
            </a:pP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26</a:t>
            </a:r>
            <a:r>
              <a:rPr sz="2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2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mayo de</a:t>
            </a:r>
            <a:r>
              <a:rPr sz="28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0000"/>
                </a:solidFill>
                <a:latin typeface="Arial"/>
                <a:cs typeface="Arial"/>
              </a:rPr>
              <a:t>1974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Gaceta</a:t>
            </a:r>
            <a:r>
              <a:rPr sz="28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Oficial</a:t>
            </a:r>
            <a:r>
              <a:rPr sz="28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No</a:t>
            </a:r>
            <a:r>
              <a:rPr sz="2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30.408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Artículo</a:t>
            </a:r>
            <a:r>
              <a:rPr sz="24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Queda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estrictamente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prohibido:</a:t>
            </a:r>
            <a:endParaRPr sz="24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2020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construcción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palafitos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otros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inmuebles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agua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manglares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así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como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fondeo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amarre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construcciones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flotantes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habitables.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24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destrucción</a:t>
            </a:r>
            <a:r>
              <a:rPr sz="24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24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manglares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arrecifes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coralinos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dragado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fondo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marino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descarga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aguas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servidas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tratadas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pesca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submarina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VC-888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576"/>
            <a:ext cx="4190999" cy="2782824"/>
          </a:xfrm>
          <a:prstGeom prst="rect">
            <a:avLst/>
          </a:prstGeom>
        </p:spPr>
      </p:pic>
      <p:pic>
        <p:nvPicPr>
          <p:cNvPr id="3" name="object 3" descr="MVC-893S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7800" y="2895598"/>
            <a:ext cx="3886200" cy="3962399"/>
          </a:xfrm>
          <a:prstGeom prst="rect">
            <a:avLst/>
          </a:prstGeom>
        </p:spPr>
      </p:pic>
      <p:pic>
        <p:nvPicPr>
          <p:cNvPr id="4" name="object 4" descr="MVC-894S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7200" y="0"/>
            <a:ext cx="4876800" cy="2819400"/>
          </a:xfrm>
          <a:prstGeom prst="rect">
            <a:avLst/>
          </a:prstGeom>
        </p:spPr>
      </p:pic>
      <p:pic>
        <p:nvPicPr>
          <p:cNvPr id="5" name="object 5" descr="MVC-891S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657598"/>
            <a:ext cx="5181599" cy="32003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10540" y="2766060"/>
            <a:ext cx="3638550" cy="851535"/>
            <a:chOff x="510540" y="2766060"/>
            <a:chExt cx="3638550" cy="851535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540" y="2766060"/>
              <a:ext cx="2739390" cy="677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3024" y="3162300"/>
              <a:ext cx="3576066" cy="454913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688340" y="2846959"/>
            <a:ext cx="3326129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Cayo</a:t>
            </a:r>
            <a:r>
              <a:rPr sz="2400" spc="48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Borracho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Zonificación:</a:t>
            </a:r>
            <a:r>
              <a:rPr sz="1600" spc="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Protección</a:t>
            </a:r>
            <a:r>
              <a:rPr sz="1600" spc="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Integral</a:t>
            </a:r>
            <a:endParaRPr sz="16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449439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VC-562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600" y="0"/>
            <a:ext cx="4724400" cy="3200400"/>
          </a:xfrm>
          <a:prstGeom prst="rect">
            <a:avLst/>
          </a:prstGeom>
        </p:spPr>
      </p:pic>
      <p:pic>
        <p:nvPicPr>
          <p:cNvPr id="3" name="object 3" descr="MVC-558S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43399" cy="3200400"/>
          </a:xfrm>
          <a:prstGeom prst="rect">
            <a:avLst/>
          </a:prstGeom>
        </p:spPr>
      </p:pic>
      <p:pic>
        <p:nvPicPr>
          <p:cNvPr id="4" name="object 4" descr="MVC-561S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9600" y="3276598"/>
            <a:ext cx="4724400" cy="3581399"/>
          </a:xfrm>
          <a:prstGeom prst="rect">
            <a:avLst/>
          </a:prstGeom>
        </p:spPr>
      </p:pic>
      <p:pic>
        <p:nvPicPr>
          <p:cNvPr id="5" name="object 5" descr="MVC-560S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276598"/>
            <a:ext cx="4343399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907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9904" rIns="0" bIns="0" rtlCol="0">
            <a:spAutoFit/>
          </a:bodyPr>
          <a:lstStyle/>
          <a:p>
            <a:pPr marL="3192145" marR="5080" indent="-838200">
              <a:lnSpc>
                <a:spcPct val="100000"/>
              </a:lnSpc>
              <a:spcBef>
                <a:spcPts val="100"/>
              </a:spcBef>
            </a:pPr>
            <a:r>
              <a:rPr dirty="0"/>
              <a:t>Cómo</a:t>
            </a:r>
            <a:r>
              <a:rPr spc="-20" dirty="0"/>
              <a:t> </a:t>
            </a:r>
            <a:r>
              <a:rPr dirty="0"/>
              <a:t>Restaurar</a:t>
            </a:r>
            <a:r>
              <a:rPr spc="-15" dirty="0"/>
              <a:t> </a:t>
            </a:r>
            <a:r>
              <a:rPr spc="-25" dirty="0"/>
              <a:t>el </a:t>
            </a:r>
            <a:r>
              <a:rPr dirty="0"/>
              <a:t>Área</a:t>
            </a:r>
            <a:r>
              <a:rPr spc="-25" dirty="0"/>
              <a:t> </a:t>
            </a:r>
            <a:r>
              <a:rPr dirty="0"/>
              <a:t>Afectada</a:t>
            </a:r>
            <a:r>
              <a:rPr spc="-25" dirty="0"/>
              <a:t> </a:t>
            </a:r>
            <a:r>
              <a:rPr spc="-5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35005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9904" rIns="0" bIns="0" rtlCol="0">
            <a:spAutoFit/>
          </a:bodyPr>
          <a:lstStyle/>
          <a:p>
            <a:pPr marL="3192145" marR="5080" indent="-838200">
              <a:lnSpc>
                <a:spcPct val="100000"/>
              </a:lnSpc>
              <a:spcBef>
                <a:spcPts val="100"/>
              </a:spcBef>
            </a:pPr>
            <a:r>
              <a:rPr dirty="0"/>
              <a:t>Cómo</a:t>
            </a:r>
            <a:r>
              <a:rPr spc="-20" dirty="0"/>
              <a:t> </a:t>
            </a:r>
            <a:r>
              <a:rPr dirty="0"/>
              <a:t>Restaurar</a:t>
            </a:r>
            <a:r>
              <a:rPr spc="-15" dirty="0"/>
              <a:t> </a:t>
            </a:r>
            <a:r>
              <a:rPr spc="-25" dirty="0"/>
              <a:t>el </a:t>
            </a:r>
            <a:r>
              <a:rPr dirty="0"/>
              <a:t>Área</a:t>
            </a:r>
            <a:r>
              <a:rPr spc="-25" dirty="0"/>
              <a:t> </a:t>
            </a:r>
            <a:r>
              <a:rPr dirty="0"/>
              <a:t>Afectada</a:t>
            </a:r>
            <a:r>
              <a:rPr spc="-25" dirty="0"/>
              <a:t> </a:t>
            </a:r>
            <a:r>
              <a:rPr spc="-5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44949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600" y="3284219"/>
              <a:ext cx="5105400" cy="35737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931663" cy="35006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64635"/>
              <a:ext cx="4390643" cy="3293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53000" y="0"/>
              <a:ext cx="419100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616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4739" y="0"/>
              <a:ext cx="5509260" cy="4343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02407"/>
              <a:ext cx="5148071" cy="4355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0170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5228" y="5106720"/>
            <a:ext cx="44894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0" cap="none" spc="-2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cs typeface="Verdana"/>
              </a:rPr>
              <a:t>Suerte</a:t>
            </a:r>
            <a:r>
              <a:rPr kumimoji="0" sz="4400" b="0" i="0" u="none" strike="noStrike" kern="0" cap="none" spc="-3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4400" b="0" i="0" u="none" strike="noStrike" kern="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cs typeface="Verdana"/>
              </a:rPr>
              <a:t>Morrocoy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pic>
        <p:nvPicPr>
          <p:cNvPr id="3" name="object 3" descr="Paisaj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317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9415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37438" y="1770329"/>
            <a:ext cx="794702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20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 El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30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Verdana"/>
                <a:cs typeface="Verdana"/>
              </a:rPr>
              <a:t>manda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debe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oir</a:t>
            </a:r>
            <a:r>
              <a:rPr sz="3000" spc="15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aunque</a:t>
            </a:r>
            <a:r>
              <a:rPr sz="30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sean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6686" y="2228215"/>
            <a:ext cx="7787005" cy="3502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-635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más</a:t>
            </a:r>
            <a:r>
              <a:rPr kumimoji="0" sz="3000" b="0" i="0" u="none" strike="noStrike" kern="0" cap="none" spc="-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duras</a:t>
            </a:r>
            <a:r>
              <a:rPr kumimoji="0" sz="3000" b="0" i="0" u="none" strike="noStrike" kern="0" cap="none" spc="-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verdades</a:t>
            </a:r>
            <a:r>
              <a:rPr kumimoji="0" sz="30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y,</a:t>
            </a:r>
            <a:r>
              <a:rPr kumimoji="0" sz="3000" b="0" i="0" u="none" strike="noStrike" kern="0" cap="none" spc="-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después</a:t>
            </a:r>
            <a:r>
              <a:rPr kumimoji="0" sz="3000" b="0" i="0" u="none" strike="noStrike" kern="0" cap="none" spc="-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</a:t>
            </a:r>
            <a:r>
              <a:rPr kumimoji="0" sz="3000" b="0" i="0" u="none" strike="noStrike" kern="0" cap="none" spc="-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oídas, </a:t>
            </a:r>
            <a:r>
              <a:rPr kumimoji="0" sz="30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debe</a:t>
            </a:r>
            <a:r>
              <a:rPr kumimoji="0" sz="3000" b="0" i="0" u="none" strike="noStrike" kern="0" cap="none" spc="-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aprovecharse</a:t>
            </a:r>
            <a:r>
              <a:rPr kumimoji="0" sz="3000" b="0" i="0" u="none" strike="noStrike" kern="0" cap="none" spc="-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</a:t>
            </a:r>
            <a:r>
              <a:rPr kumimoji="0" sz="3000" b="0" i="0" u="none" strike="noStrike" kern="0" cap="none" spc="-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ellas</a:t>
            </a:r>
            <a:r>
              <a:rPr kumimoji="0" sz="3000" b="0" i="0" u="none" strike="noStrike" kern="0" cap="none" spc="-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para</a:t>
            </a:r>
            <a:r>
              <a:rPr kumimoji="0" sz="3000" b="0" i="0" u="none" strike="noStrike" kern="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corregir </a:t>
            </a:r>
            <a:r>
              <a:rPr kumimoji="0" sz="3000" b="0" i="0" u="none" strike="noStrike" kern="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los</a:t>
            </a:r>
            <a:r>
              <a:rPr kumimoji="0" sz="3000" b="0" i="0" u="none" strike="noStrike" kern="0" cap="none" spc="-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males</a:t>
            </a:r>
            <a:r>
              <a:rPr kumimoji="0" sz="3000" b="0" i="0" u="none" strike="noStrike" kern="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que</a:t>
            </a:r>
            <a:r>
              <a:rPr kumimoji="0" sz="3000" b="0" i="0" u="none" strike="noStrike" kern="0" cap="none" spc="-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producen</a:t>
            </a:r>
            <a:r>
              <a:rPr kumimoji="0" sz="3000" b="0" i="0" u="none" strike="noStrike" kern="0" cap="none" spc="-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los</a:t>
            </a:r>
            <a:r>
              <a:rPr kumimoji="0" sz="3000" b="0" i="0" u="none" strike="noStrike" kern="0" cap="none" spc="-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errores</a:t>
            </a:r>
            <a:r>
              <a:rPr kumimoji="0" sz="3000" b="0" i="0" u="none" strike="noStrike" kern="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30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“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465899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650" b="0" i="1" u="none" strike="noStrike" kern="0" cap="none" spc="-4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Palatino Linotype"/>
              </a:rPr>
              <a:t>Simón</a:t>
            </a:r>
            <a:r>
              <a:rPr kumimoji="0" sz="4650" b="0" i="1" u="none" strike="noStrike" kern="0" cap="none" spc="-4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4650" b="0" i="1" u="none" strike="noStrike" kern="0" cap="none" spc="-2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cs typeface="Palatino Linotype"/>
              </a:rPr>
              <a:t>Bolívar</a:t>
            </a:r>
            <a:endParaRPr kumimoji="0" sz="4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cs typeface="Palatino Linotype"/>
            </a:endParaRPr>
          </a:p>
          <a:p>
            <a:pPr marL="0" marR="280670" lvl="0" indent="0" algn="r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Carta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6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a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José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Antonio</a:t>
            </a:r>
            <a:r>
              <a:rPr kumimoji="0" sz="16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Páez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0" marR="283845" lvl="0" indent="0" algn="r" defTabSz="91440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19</a:t>
            </a:r>
            <a:r>
              <a:rPr kumimoji="0" sz="160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6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</a:t>
            </a:r>
            <a:r>
              <a:rPr kumimoji="0" sz="16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abril</a:t>
            </a:r>
            <a:r>
              <a:rPr kumimoji="0" sz="1600" b="0" i="0" u="none" strike="noStrike" kern="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6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de</a:t>
            </a:r>
            <a:r>
              <a:rPr kumimoji="0" sz="1600" b="0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Verdana"/>
              </a:rPr>
              <a:t>1829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92509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1326</Words>
  <Application>Microsoft Office PowerPoint</Application>
  <PresentationFormat>Presentación en pantalla (4:3)</PresentationFormat>
  <Paragraphs>244</Paragraphs>
  <Slides>98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98</vt:i4>
      </vt:variant>
    </vt:vector>
  </HeadingPairs>
  <TitlesOfParts>
    <vt:vector size="110" baseType="lpstr">
      <vt:lpstr>Arial</vt:lpstr>
      <vt:lpstr>Arial MT</vt:lpstr>
      <vt:lpstr>Calibri</vt:lpstr>
      <vt:lpstr>Cambria</vt:lpstr>
      <vt:lpstr>Palatino Linotype</vt:lpstr>
      <vt:lpstr>Tahoma</vt:lpstr>
      <vt:lpstr>Times New Roman</vt:lpstr>
      <vt:lpstr>Verdana</vt:lpstr>
      <vt:lpstr>Webdings</vt:lpstr>
      <vt:lpstr>Wingdings</vt:lpstr>
      <vt:lpstr>Office Theme</vt:lpstr>
      <vt:lpstr>1_Office Theme</vt:lpstr>
      <vt:lpstr>Parque Nacional MORROCOY</vt:lpstr>
      <vt:lpstr>Parque Nacional Morrocoy Un parque de 30 años, en peligro</vt:lpstr>
      <vt:lpstr>Localización del Parque Nacional</vt:lpstr>
      <vt:lpstr>Presentación de PowerPoint</vt:lpstr>
      <vt:lpstr>Presentación de PowerPoint</vt:lpstr>
      <vt:lpstr>Situación y ocupación del Parque 1974</vt:lpstr>
      <vt:lpstr>Situación y ocupación del Parque 1974</vt:lpstr>
      <vt:lpstr>Situación y ocupación del Parque 1974</vt:lpstr>
      <vt:lpstr>Decreto 113</vt:lpstr>
      <vt:lpstr>Decreto 113</vt:lpstr>
      <vt:lpstr>Decreto 110</vt:lpstr>
      <vt:lpstr>arque Nacional Morrocoy</vt:lpstr>
      <vt:lpstr>Presentación de PowerPoint</vt:lpstr>
      <vt:lpstr>1974 -1975 Desmantelamiento de Palafitos</vt:lpstr>
      <vt:lpstr>1974 -1975 Desmantelamiento de Palafitos</vt:lpstr>
      <vt:lpstr>Saneamiento del Parque 1975</vt:lpstr>
      <vt:lpstr>Miembros de la Comisión Interministerial que realizó el informe sobre la instrumentación del  Decreto 113 y recomendó la ampliación del Parque</vt:lpstr>
      <vt:lpstr>Presentación de PowerPoint</vt:lpstr>
      <vt:lpstr>Presentación de PowerPoint</vt:lpstr>
      <vt:lpstr>Cayo Muerto 1953</vt:lpstr>
      <vt:lpstr>Presentación de PowerPoint</vt:lpstr>
      <vt:lpstr>Presentación de PowerPoint</vt:lpstr>
      <vt:lpstr>Presentación de PowerPoint</vt:lpstr>
      <vt:lpstr>Presentación de PowerPoint</vt:lpstr>
      <vt:lpstr>Situación sanitaria en los cayos 1974</vt:lpstr>
      <vt:lpstr>Presentación de PowerPoint</vt:lpstr>
      <vt:lpstr>Paiclá 1974</vt:lpstr>
      <vt:lpstr>Paiclá 1974</vt:lpstr>
      <vt:lpstr>Paiclá 1974</vt:lpstr>
      <vt:lpstr>Presentación de PowerPoint</vt:lpstr>
      <vt:lpstr>Presentación de PowerPoint</vt:lpstr>
      <vt:lpstr>Cayo Boca Seca</vt:lpstr>
      <vt:lpstr>Presentación de PowerPoint</vt:lpstr>
      <vt:lpstr>Cayo Punta Brava</vt:lpstr>
      <vt:lpstr>Cayo Punta Brava 1974</vt:lpstr>
      <vt:lpstr>Presentación de PowerPoint</vt:lpstr>
      <vt:lpstr>Draga en el Cayo Punta Brava 1974</vt:lpstr>
      <vt:lpstr>Concresa Punta Brava 1974</vt:lpstr>
      <vt:lpstr>Presentación de PowerPoint</vt:lpstr>
      <vt:lpstr>Presentación de PowerPoint</vt:lpstr>
      <vt:lpstr>Concresa Punta Brava 1974</vt:lpstr>
      <vt:lpstr>Presentación de PowerPoint</vt:lpstr>
      <vt:lpstr>Cayo Punta Brava</vt:lpstr>
      <vt:lpstr>Distintas formas de relleno para construir en Morrocoy para alcanzar</vt:lpstr>
      <vt:lpstr>Decreto 944 Reforma Parcial del Decreto 113 27 de mayo de 1975 Gaceta Oficial No 30.706</vt:lpstr>
      <vt:lpstr>Parque Nacional Morrocoy</vt:lpstr>
      <vt:lpstr>Parque Nacional Morrocoy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1977 Adscripción de los Parques Nacionales al Instituto Nacional de Parques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Reglamentación del Parque</vt:lpstr>
      <vt:lpstr>Presentación de PowerPoint</vt:lpstr>
      <vt:lpstr>Cayo Boca Seca 1974</vt:lpstr>
      <vt:lpstr>Cayo Boca Seca</vt:lpstr>
      <vt:lpstr>Presentación de PowerPoint</vt:lpstr>
      <vt:lpstr>Presentación de PowerPoint</vt:lpstr>
      <vt:lpstr>Paiclá 1974</vt:lpstr>
      <vt:lpstr>Cayo Paiclá 1974</vt:lpstr>
      <vt:lpstr>Cayo Paiclá 2002</vt:lpstr>
      <vt:lpstr>Playuela Playuelita</vt:lpstr>
      <vt:lpstr>Cayo Sombrero</vt:lpstr>
      <vt:lpstr>Presentación de PowerPoint</vt:lpstr>
      <vt:lpstr>Cayo Punta Brava</vt:lpstr>
      <vt:lpstr>Presentación de PowerPoint</vt:lpstr>
      <vt:lpstr>Impactos que ponen en grave PELIGRO al Parque Nacional Morrocoy</vt:lpstr>
      <vt:lpstr> ecologyandenvironme n, ts.a. </vt:lpstr>
      <vt:lpstr>Presentación de PowerPoint</vt:lpstr>
      <vt:lpstr>Morrocoy 2002</vt:lpstr>
      <vt:lpstr>Presentación de PowerPoint</vt:lpstr>
      <vt:lpstr>Presentación de PowerPoint</vt:lpstr>
      <vt:lpstr>Presentación de PowerPoint</vt:lpstr>
      <vt:lpstr>PLAN DE ORDENAMIENTO Y REGLAMENTO DE USO DEL PARQUE NACIONAL MORROCOY</vt:lpstr>
      <vt:lpstr>Presentación de PowerPoint</vt:lpstr>
      <vt:lpstr>PLAN DE ORDENAMIENTO Y REGLAMENTO DE USO DEL PARQUE NACIONAL MORROCOY</vt:lpstr>
      <vt:lpstr>Presentación de PowerPoint</vt:lpstr>
      <vt:lpstr>Presentación de PowerPoint</vt:lpstr>
      <vt:lpstr>Presentación de PowerPoint</vt:lpstr>
      <vt:lpstr>Cayo Borracho Zonificación: Protección Integral</vt:lpstr>
      <vt:lpstr>Presentación de PowerPoint</vt:lpstr>
      <vt:lpstr>Cómo Restaurar el Área Afectada ?</vt:lpstr>
      <vt:lpstr>Cómo Restaurar el Área Afectada ?</vt:lpstr>
      <vt:lpstr>Presentación de PowerPoint</vt:lpstr>
      <vt:lpstr>Presentación de PowerPoint</vt:lpstr>
      <vt:lpstr>Presentación de PowerPoint</vt:lpstr>
      <vt:lpstr>Presentación de PowerPoint</vt:lpstr>
      <vt:lpstr>“ El que manda debe oir  aunque sean las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Parque Nacional MORROCOY</dc:title>
  <dc:creator>Francisco Lau</dc:creator>
  <cp:lastModifiedBy>Laptop</cp:lastModifiedBy>
  <cp:revision>1</cp:revision>
  <dcterms:created xsi:type="dcterms:W3CDTF">2026-04-15T01:00:37Z</dcterms:created>
  <dcterms:modified xsi:type="dcterms:W3CDTF">2026-04-15T01:22:38Z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2026-04-15T00:00:00Z</vt:filetime>
  </property>
  <property fmtid="{D5CDD505-2E9C-101B-9397-08002B2CF9AE}" pid="3" name="LastSaved">
    <vt:filetime>2026-04-15T00:00:00Z</vt:filetime>
  </property>
  <property fmtid="{D5CDD505-2E9C-101B-9397-08002B2CF9AE}" pid="4" name="Producer">
    <vt:lpwstr>iLovePDF</vt:lpwstr>
  </property>
</Properties>
</file>